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6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271" r:id="rId22"/>
    <p:sldId id="290" r:id="rId23"/>
    <p:sldId id="312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325" r:id="rId52"/>
    <p:sldId id="310" r:id="rId53"/>
    <p:sldId id="301" r:id="rId54"/>
    <p:sldId id="308" r:id="rId55"/>
    <p:sldId id="327" r:id="rId56"/>
    <p:sldId id="326" r:id="rId57"/>
    <p:sldId id="302" r:id="rId58"/>
    <p:sldId id="328" r:id="rId59"/>
    <p:sldId id="329" r:id="rId60"/>
    <p:sldId id="330" r:id="rId61"/>
    <p:sldId id="303" r:id="rId62"/>
    <p:sldId id="331" r:id="rId63"/>
    <p:sldId id="332" r:id="rId64"/>
    <p:sldId id="335" r:id="rId65"/>
    <p:sldId id="336" r:id="rId66"/>
    <p:sldId id="333" r:id="rId67"/>
    <p:sldId id="337" r:id="rId68"/>
    <p:sldId id="334" r:id="rId69"/>
    <p:sldId id="304" r:id="rId70"/>
    <p:sldId id="343" r:id="rId71"/>
    <p:sldId id="338" r:id="rId72"/>
    <p:sldId id="339" r:id="rId73"/>
    <p:sldId id="340" r:id="rId74"/>
    <p:sldId id="344" r:id="rId75"/>
    <p:sldId id="346" r:id="rId76"/>
    <p:sldId id="347" r:id="rId77"/>
    <p:sldId id="348" r:id="rId78"/>
    <p:sldId id="349" r:id="rId79"/>
    <p:sldId id="352" r:id="rId80"/>
    <p:sldId id="353" r:id="rId81"/>
    <p:sldId id="354" r:id="rId82"/>
    <p:sldId id="345" r:id="rId83"/>
    <p:sldId id="359" r:id="rId84"/>
    <p:sldId id="360" r:id="rId85"/>
    <p:sldId id="361" r:id="rId86"/>
    <p:sldId id="355" r:id="rId87"/>
    <p:sldId id="305" r:id="rId88"/>
    <p:sldId id="358" r:id="rId89"/>
    <p:sldId id="357" r:id="rId90"/>
    <p:sldId id="362" r:id="rId91"/>
    <p:sldId id="363" r:id="rId92"/>
    <p:sldId id="364" r:id="rId93"/>
    <p:sldId id="366" r:id="rId94"/>
    <p:sldId id="367" r:id="rId95"/>
    <p:sldId id="368" r:id="rId96"/>
    <p:sldId id="369" r:id="rId97"/>
    <p:sldId id="365" r:id="rId98"/>
    <p:sldId id="385" r:id="rId99"/>
    <p:sldId id="370" r:id="rId100"/>
    <p:sldId id="371" r:id="rId101"/>
    <p:sldId id="372" r:id="rId102"/>
    <p:sldId id="388" r:id="rId103"/>
    <p:sldId id="374" r:id="rId104"/>
    <p:sldId id="375" r:id="rId105"/>
    <p:sldId id="389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2" r:id="rId126"/>
    <p:sldId id="404" r:id="rId127"/>
    <p:sldId id="405" r:id="rId128"/>
    <p:sldId id="406" r:id="rId129"/>
    <p:sldId id="403" r:id="rId130"/>
    <p:sldId id="407" r:id="rId131"/>
    <p:sldId id="408" r:id="rId132"/>
    <p:sldId id="409" r:id="rId133"/>
    <p:sldId id="410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420" r:id="rId142"/>
    <p:sldId id="418" r:id="rId143"/>
    <p:sldId id="419" r:id="rId144"/>
    <p:sldId id="421" r:id="rId145"/>
    <p:sldId id="422" r:id="rId146"/>
    <p:sldId id="426" r:id="rId147"/>
    <p:sldId id="427" r:id="rId148"/>
    <p:sldId id="434" r:id="rId149"/>
    <p:sldId id="423" r:id="rId150"/>
    <p:sldId id="424" r:id="rId151"/>
    <p:sldId id="425" r:id="rId152"/>
    <p:sldId id="428" r:id="rId153"/>
    <p:sldId id="430" r:id="rId154"/>
    <p:sldId id="431" r:id="rId155"/>
    <p:sldId id="432" r:id="rId156"/>
    <p:sldId id="433" r:id="rId157"/>
    <p:sldId id="429" r:id="rId158"/>
    <p:sldId id="435" r:id="rId159"/>
    <p:sldId id="436" r:id="rId160"/>
    <p:sldId id="437" r:id="rId161"/>
    <p:sldId id="438" r:id="rId162"/>
    <p:sldId id="439" r:id="rId163"/>
    <p:sldId id="440" r:id="rId164"/>
    <p:sldId id="265" r:id="rId165"/>
  </p:sldIdLst>
  <p:sldSz cx="18288000" cy="10287000"/>
  <p:notesSz cx="6858000" cy="9144000"/>
  <p:embeddedFontLst>
    <p:embeddedFont>
      <p:font typeface="Calibri" panose="020F0502020204030204" pitchFamily="34" charset="0"/>
      <p:regular r:id="rId167"/>
      <p:bold r:id="rId168"/>
      <p:italic r:id="rId169"/>
      <p:boldItalic r:id="rId170"/>
    </p:embeddedFont>
    <p:embeddedFont>
      <p:font typeface="Cambria Math" panose="02040503050406030204" pitchFamily="18" charset="0"/>
      <p:regular r:id="rId171"/>
    </p:embeddedFont>
    <p:embeddedFont>
      <p:font typeface="Helveticish" panose="020B0604020202020204" charset="0"/>
      <p:regular r:id="rId1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44" autoAdjust="0"/>
  </p:normalViewPr>
  <p:slideViewPr>
    <p:cSldViewPr>
      <p:cViewPr varScale="1">
        <p:scale>
          <a:sx n="58" d="100"/>
          <a:sy n="58" d="100"/>
        </p:scale>
        <p:origin x="84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5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9D95D805-B484-4FB7-94B3-8156F55EB265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_*()</a:t>
          </a:r>
          <a:endParaRPr lang="en-US" dirty="0"/>
        </a:p>
      </dgm:t>
    </dgm:pt>
    <dgm:pt modelId="{1DD4E1F2-FF5C-43D3-8985-0F5C68942724}" type="parTrans" cxnId="{0D60CDC8-9C28-4FC5-9512-FFF845A598BC}">
      <dgm:prSet/>
      <dgm:spPr/>
      <dgm:t>
        <a:bodyPr/>
        <a:lstStyle/>
        <a:p>
          <a:endParaRPr lang="en-US"/>
        </a:p>
      </dgm:t>
    </dgm:pt>
    <dgm:pt modelId="{60C6B1E2-93C7-49DC-95B0-7318F8B3668C}" type="sibTrans" cxnId="{0D60CDC8-9C28-4FC5-9512-FFF845A598BC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62F5EC55-6B88-4FFD-8A5C-4A1AFFB34AE2}" type="presOf" srcId="{9D95D805-B484-4FB7-94B3-8156F55EB265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0D60CDC8-9C28-4FC5-9512-FFF845A598BC}" srcId="{947C9B15-19CE-4181-B788-E00FC083F88C}" destId="{9D95D805-B484-4FB7-94B3-8156F55EB265}" srcOrd="1" destOrd="0" parTransId="{1DD4E1F2-FF5C-43D3-8985-0F5C68942724}" sibTransId="{60C6B1E2-93C7-49DC-95B0-7318F8B3668C}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E30CE5A6-8DF2-4FE3-A703-DB7899871A7A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_*()</a:t>
          </a:r>
          <a:endParaRPr lang="en-US" dirty="0"/>
        </a:p>
      </dgm:t>
    </dgm:pt>
    <dgm:pt modelId="{EEF67900-44EE-45CC-832C-4F38CD222846}" type="parTrans" cxnId="{01F81193-BFE2-49CF-A561-006562F9C457}">
      <dgm:prSet/>
      <dgm:spPr/>
      <dgm:t>
        <a:bodyPr/>
        <a:lstStyle/>
        <a:p>
          <a:endParaRPr lang="en-US"/>
        </a:p>
      </dgm:t>
    </dgm:pt>
    <dgm:pt modelId="{8B9A5B1A-4DE2-419B-BC14-F5084D449F79}" type="sibTrans" cxnId="{01F81193-BFE2-49CF-A561-006562F9C45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01F81193-BFE2-49CF-A561-006562F9C457}" srcId="{947C9B15-19CE-4181-B788-E00FC083F88C}" destId="{E30CE5A6-8DF2-4FE3-A703-DB7899871A7A}" srcOrd="1" destOrd="0" parTransId="{EEF67900-44EE-45CC-832C-4F38CD222846}" sibTransId="{8B9A5B1A-4DE2-419B-BC14-F5084D449F79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9353B7C2-2CCD-4B70-B02E-1A1727EB54D9}" type="presOf" srcId="{E30CE5A6-8DF2-4FE3-A703-DB7899871A7A}" destId="{D703BC44-CA8D-4090-A52A-66FB8278E8B0}" srcOrd="0" destOrd="1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summarise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83168801-C730-44FC-BA69-1AE8EEBFBEF3}">
      <dgm:prSet/>
      <dgm:spPr/>
      <dgm:t>
        <a:bodyPr/>
        <a:lstStyle/>
        <a:p>
          <a:pPr>
            <a:buNone/>
          </a:pPr>
          <a:r>
            <a:rPr lang="pt-BR" dirty="0" err="1"/>
            <a:t>summarise</a:t>
          </a:r>
          <a:r>
            <a:rPr lang="pt-BR" dirty="0"/>
            <a:t>_*()</a:t>
          </a:r>
          <a:endParaRPr lang="en-US" dirty="0"/>
        </a:p>
      </dgm:t>
    </dgm:pt>
    <dgm:pt modelId="{872EFB1E-8130-4FF7-B7BF-69BCA1603F1D}" type="parTrans" cxnId="{523FD1DB-A111-443A-8682-BBFFD42800FF}">
      <dgm:prSet/>
      <dgm:spPr/>
      <dgm:t>
        <a:bodyPr/>
        <a:lstStyle/>
        <a:p>
          <a:endParaRPr lang="en-US"/>
        </a:p>
      </dgm:t>
    </dgm:pt>
    <dgm:pt modelId="{347F07F1-DA41-416F-9929-2AAC74E3781B}" type="sibTrans" cxnId="{523FD1DB-A111-443A-8682-BBFFD42800F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96BC171-A3BC-4E7B-AA54-871FF03D4A8A}" type="presOf" srcId="{83168801-C730-44FC-BA69-1AE8EEBFBEF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523FD1DB-A111-443A-8682-BBFFD42800FF}" srcId="{947C9B15-19CE-4181-B788-E00FC083F88C}" destId="{83168801-C730-44FC-BA69-1AE8EEBFBEF3}" srcOrd="1" destOrd="0" parTransId="{872EFB1E-8130-4FF7-B7BF-69BCA1603F1D}" sibTransId="{347F07F1-DA41-416F-9929-2AAC74E3781B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geom_point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shape, size, stroke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geom_histogram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01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, size, weight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fr-FR" sz="3600" b="1" dirty="0">
              <a:solidFill>
                <a:srgbClr val="03203D"/>
              </a:solidFill>
            </a:rPr>
            <a:t>x ou y, lower ou xlower, upper ou xupper, </a:t>
          </a:r>
          <a:endParaRPr lang="en-US" sz="3600" dirty="0">
            <a:solidFill>
              <a:srgbClr val="03203D"/>
            </a:solidFill>
          </a:endParaRP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95071F87-B003-46A3-973B-C6B32BBDA8D2}">
      <dgm:prSet custT="1"/>
      <dgm:spPr/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middle ou xmiddle, ymin ou xmin, ymax ou xmax,</a:t>
          </a:r>
        </a:p>
      </dgm:t>
    </dgm:pt>
    <dgm:pt modelId="{39B7AAB9-5217-417B-948C-3CA650E98BA8}" type="parTrans" cxnId="{C48DA609-FF79-40DA-A32F-955EE1E6B8DE}">
      <dgm:prSet/>
      <dgm:spPr/>
      <dgm:t>
        <a:bodyPr/>
        <a:lstStyle/>
        <a:p>
          <a:endParaRPr lang="en-US"/>
        </a:p>
      </dgm:t>
    </dgm:pt>
    <dgm:pt modelId="{C1D3274D-8D26-4A1C-86BA-01FD80F21C51}" type="sibTrans" cxnId="{C48DA609-FF79-40DA-A32F-955EE1E6B8DE}">
      <dgm:prSet/>
      <dgm:spPr/>
      <dgm:t>
        <a:bodyPr/>
        <a:lstStyle/>
        <a:p>
          <a:endParaRPr lang="en-US"/>
        </a:p>
      </dgm:t>
    </dgm:pt>
    <dgm:pt modelId="{2896F313-2611-4605-82BC-41C9D5884CD6}">
      <dgm:prSet custT="1"/>
      <dgm:spPr/>
      <dgm:t>
        <a:bodyPr/>
        <a:lstStyle/>
        <a:p>
          <a:pPr>
            <a:buNone/>
          </a:pPr>
          <a:r>
            <a:rPr lang="en-US" sz="3600" b="0" dirty="0">
              <a:solidFill>
                <a:srgbClr val="03203D"/>
              </a:solidFill>
            </a:rPr>
            <a:t>alpha, colour, fill, group, linetype, shape, size, weight</a:t>
          </a:r>
        </a:p>
      </dgm:t>
    </dgm:pt>
    <dgm:pt modelId="{88E08870-76BB-4619-B3CF-B2EBF9C0C6FE}" type="parTrans" cxnId="{0D07B44C-97D3-4800-8080-7E0A91BB0125}">
      <dgm:prSet/>
      <dgm:spPr/>
      <dgm:t>
        <a:bodyPr/>
        <a:lstStyle/>
        <a:p>
          <a:endParaRPr lang="en-US"/>
        </a:p>
      </dgm:t>
    </dgm:pt>
    <dgm:pt modelId="{5CED1F09-0744-4AAB-8412-5675F4868C9F}" type="sibTrans" cxnId="{0D07B44C-97D3-4800-8080-7E0A91BB0125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80276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80276" custLinFactNeighborY="37969">
        <dgm:presLayoutVars>
          <dgm:bulletEnabled val="1"/>
        </dgm:presLayoutVars>
      </dgm:prSet>
      <dgm:spPr/>
    </dgm:pt>
  </dgm:ptLst>
  <dgm:cxnLst>
    <dgm:cxn modelId="{ED5CFC03-9009-408D-B809-E8C14DE0A85B}" type="presOf" srcId="{95071F87-B003-46A3-973B-C6B32BBDA8D2}" destId="{14A26FB1-8317-4336-84C6-3FABCC05F3A5}" srcOrd="0" destOrd="2" presId="urn:microsoft.com/office/officeart/2005/8/layout/list1"/>
    <dgm:cxn modelId="{C48DA609-FF79-40DA-A32F-955EE1E6B8DE}" srcId="{7D5F8D80-E964-4603-83E0-AD404AD4D965}" destId="{95071F87-B003-46A3-973B-C6B32BBDA8D2}" srcOrd="2" destOrd="0" parTransId="{39B7AAB9-5217-417B-948C-3CA650E98BA8}" sibTransId="{C1D3274D-8D26-4A1C-86BA-01FD80F21C51}"/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0D07B44C-97D3-4800-8080-7E0A91BB0125}" srcId="{7D5F8D80-E964-4603-83E0-AD404AD4D965}" destId="{2896F313-2611-4605-82BC-41C9D5884CD6}" srcOrd="3" destOrd="0" parTransId="{88E08870-76BB-4619-B3CF-B2EBF9C0C6FE}" sibTransId="{5CED1F09-0744-4AAB-8412-5675F4868C9F}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BAF11ABA-1E6D-4455-9339-75D2564CA623}" type="presOf" srcId="{2896F313-2611-4605-82BC-41C9D5884CD6}" destId="{14A26FB1-8317-4336-84C6-3FABCC05F3A5}" srcOrd="0" destOrd="3" presId="urn:microsoft.com/office/officeart/2005/8/layout/list1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geom_line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1" dirty="0">
              <a:solidFill>
                <a:srgbClr val="03203D"/>
              </a:solidFill>
            </a:rPr>
            <a:t>de atribuição</a:t>
          </a:r>
          <a:endParaRPr lang="en-US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geom_bar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theme</a:t>
          </a:r>
          <a:r>
            <a:rPr lang="pt-BR" sz="3600" dirty="0">
              <a:solidFill>
                <a:srgbClr val="03203D"/>
              </a:solidFill>
            </a:rPr>
            <a:t>_*()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Funções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facet_grid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A422B79-BA86-4C17-9E6E-68BB7D7B2534}">
      <dgm:prSet custScaleY="71089" custT="1" custLinFactY="-1202" custLinFactNeighborY="-100000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facet_wrap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0DEC8417-6BD5-4618-9726-CD311C473E93}" type="parTrans" cxnId="{174FCD6F-81EF-4520-9994-7289999AB01B}">
      <dgm:prSet/>
      <dgm:spPr/>
      <dgm:t>
        <a:bodyPr/>
        <a:lstStyle/>
        <a:p>
          <a:endParaRPr lang="en-US"/>
        </a:p>
      </dgm:t>
    </dgm:pt>
    <dgm:pt modelId="{A4F2A156-CAB4-468E-B00E-2BFD7616ADCD}" type="sibTrans" cxnId="{174FCD6F-81EF-4520-9994-7289999AB01B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48EAB3B-3D42-40A6-93A3-C59CED7040C7}" type="presOf" srcId="{7A422B79-BA86-4C17-9E6E-68BB7D7B2534}" destId="{4DC4AA04-1106-4CC7-9094-D8489C0D7B39}" srcOrd="0" destOrd="2" presId="urn:microsoft.com/office/officeart/2005/8/layout/list1"/>
    <dgm:cxn modelId="{174FCD6F-81EF-4520-9994-7289999AB01B}" srcId="{AA2CC957-4B0F-43C4-8DA5-4435D48C9045}" destId="{7A422B79-BA86-4C17-9E6E-68BB7D7B2534}" srcOrd="2" destOrd="0" parTransId="{0DEC8417-6BD5-4618-9726-CD311C473E93}" sibTransId="{A4F2A156-CAB4-468E-B00E-2BFD7616ADCD}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ggsave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5AA4BE6-7B95-419E-88AC-C214CD10A2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BFFB9E-BE9A-4899-9D6A-D0DE5191169F}">
      <dgm:prSet/>
      <dgm:spPr/>
      <dgm:t>
        <a:bodyPr/>
        <a:lstStyle/>
        <a:p>
          <a:r>
            <a:rPr lang="pt-BR" u="none" dirty="0" err="1">
              <a:solidFill>
                <a:srgbClr val="03203D"/>
              </a:solidFill>
            </a:rPr>
            <a:t>sr</a:t>
          </a:r>
          <a:endParaRPr lang="en-US" u="none" dirty="0">
            <a:solidFill>
              <a:srgbClr val="03203D"/>
            </a:solidFill>
          </a:endParaRPr>
        </a:p>
      </dgm:t>
    </dgm:pt>
    <dgm:pt modelId="{E980307E-3CFF-41DE-8A04-BCF4490207FC}" type="par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FE8E638-E03A-4B02-B9CA-3588BBB1BD90}" type="sib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7B16DE8F-A9B2-448A-8366-B152A2C73AE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poupança - poupança pessoal dividida pelo rendimento disponível</a:t>
          </a:r>
          <a:endParaRPr lang="en-US" u="none">
            <a:solidFill>
              <a:srgbClr val="03203D"/>
            </a:solidFill>
          </a:endParaRPr>
        </a:p>
      </dgm:t>
    </dgm:pt>
    <dgm:pt modelId="{2D4E9067-BD61-427D-AB4B-0BC1D43EC933}" type="par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AD60C3C-D5DC-4E0E-83BE-7B32921CE732}" type="sib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9E98C47-33B7-4AC4-96BA-A5BDA704749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pop15</a:t>
          </a:r>
          <a:endParaRPr lang="en-US" u="none">
            <a:solidFill>
              <a:srgbClr val="03203D"/>
            </a:solidFill>
          </a:endParaRPr>
        </a:p>
      </dgm:t>
    </dgm:pt>
    <dgm:pt modelId="{6239AF1A-63ED-4728-9ECB-D82C8EF23D44}" type="par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5247B6B-B49C-42EB-8A40-009A10A2E14D}" type="sib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CAE8F628-A145-4367-9FD2-1A31DDFD097B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menos de 15 anos</a:t>
          </a:r>
          <a:endParaRPr lang="en-US" u="none" dirty="0">
            <a:solidFill>
              <a:srgbClr val="03203D"/>
            </a:solidFill>
          </a:endParaRPr>
        </a:p>
      </dgm:t>
    </dgm:pt>
    <dgm:pt modelId="{12280442-26E6-4468-AFE5-B3379D1791CA}" type="par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E2280EFE-B1EB-4CFF-9E12-D43B082DD411}" type="sib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62DCB984-0465-4783-9D29-7A355B8CD431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pop75</a:t>
          </a:r>
          <a:endParaRPr lang="en-US" u="none">
            <a:solidFill>
              <a:srgbClr val="03203D"/>
            </a:solidFill>
          </a:endParaRPr>
        </a:p>
      </dgm:t>
    </dgm:pt>
    <dgm:pt modelId="{0926FF7B-AE28-4D0D-9803-05904BB14D82}" type="par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A7099FB-4ED5-47CC-ABD5-C349DF288AA9}" type="sib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3D6C1D69-680A-4540-A49F-AB5A9AAFE512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mais de 75 anos</a:t>
          </a:r>
          <a:endParaRPr lang="en-US" u="none" dirty="0">
            <a:solidFill>
              <a:srgbClr val="03203D"/>
            </a:solidFill>
          </a:endParaRPr>
        </a:p>
      </dgm:t>
    </dgm:pt>
    <dgm:pt modelId="{965C1635-03F8-4693-9FB9-6DD5BE3FB5F1}" type="par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8C7C945-A32C-4B24-A02F-B56C627A17A6}" type="sib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B2A90E5F-D331-49B4-9663-F6F8E689D00E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dpi</a:t>
          </a:r>
          <a:endParaRPr lang="en-US" u="none">
            <a:solidFill>
              <a:srgbClr val="03203D"/>
            </a:solidFill>
          </a:endParaRPr>
        </a:p>
      </dgm:t>
    </dgm:pt>
    <dgm:pt modelId="{B6656DC0-2FF2-4A22-AED9-1E2FAB1674A1}" type="par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E0F4511-29E8-4E78-ABC1-49009922E900}" type="sib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4C48550D-6F45-4460-A77F-5801BD365B4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renda disponível per capita em dólares</a:t>
          </a:r>
          <a:endParaRPr lang="en-US" u="none">
            <a:solidFill>
              <a:srgbClr val="03203D"/>
            </a:solidFill>
          </a:endParaRPr>
        </a:p>
      </dgm:t>
    </dgm:pt>
    <dgm:pt modelId="{77C8E638-52C3-493D-81B1-D15557F71389}" type="par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08E77C6-CDFD-4034-AD88-8BEBC702B435}" type="sib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5CBF8621-830A-4E64-96C7-0D21EF2BD69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ddpit</a:t>
          </a:r>
          <a:endParaRPr lang="en-US" u="none">
            <a:solidFill>
              <a:srgbClr val="03203D"/>
            </a:solidFill>
          </a:endParaRPr>
        </a:p>
      </dgm:t>
    </dgm:pt>
    <dgm:pt modelId="{0EBF221B-86ED-4C61-8A79-817C27C435BF}" type="par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8312FB7D-7A48-47D4-B3C9-A12A28C39917}" type="sib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CD25890-4219-49FB-BABA-21AC4E0D749D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crescimento percentual de dpi</a:t>
          </a:r>
          <a:endParaRPr lang="en-US" u="none">
            <a:solidFill>
              <a:srgbClr val="03203D"/>
            </a:solidFill>
          </a:endParaRPr>
        </a:p>
      </dgm:t>
    </dgm:pt>
    <dgm:pt modelId="{F627FD90-E7FD-4DDA-89D3-F6F1A136738B}" type="par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9D887E80-531E-4DFB-B91D-F973F71A9C52}" type="sib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66DB4C0-EA41-4F3F-B215-E8D25545D03E}" type="pres">
      <dgm:prSet presAssocID="{95AA4BE6-7B95-419E-88AC-C214CD10A276}" presName="vert0" presStyleCnt="0">
        <dgm:presLayoutVars>
          <dgm:dir/>
          <dgm:animOne val="branch"/>
          <dgm:animLvl val="lvl"/>
        </dgm:presLayoutVars>
      </dgm:prSet>
      <dgm:spPr/>
    </dgm:pt>
    <dgm:pt modelId="{242D917A-CAF7-4E38-B855-01C0DF5133EE}" type="pres">
      <dgm:prSet presAssocID="{51BFFB9E-BE9A-4899-9D6A-D0DE5191169F}" presName="thickLine" presStyleLbl="alignNode1" presStyleIdx="0" presStyleCnt="5"/>
      <dgm:spPr/>
    </dgm:pt>
    <dgm:pt modelId="{A2F7EA06-562C-4F4D-89AB-8DAF81A00FD4}" type="pres">
      <dgm:prSet presAssocID="{51BFFB9E-BE9A-4899-9D6A-D0DE5191169F}" presName="horz1" presStyleCnt="0"/>
      <dgm:spPr/>
    </dgm:pt>
    <dgm:pt modelId="{FE8A7D2D-0FCE-4523-9EF6-0E41DA51B52A}" type="pres">
      <dgm:prSet presAssocID="{51BFFB9E-BE9A-4899-9D6A-D0DE5191169F}" presName="tx1" presStyleLbl="revTx" presStyleIdx="0" presStyleCnt="10"/>
      <dgm:spPr/>
    </dgm:pt>
    <dgm:pt modelId="{6DD33A62-86E6-492B-881D-91955EF678F9}" type="pres">
      <dgm:prSet presAssocID="{51BFFB9E-BE9A-4899-9D6A-D0DE5191169F}" presName="vert1" presStyleCnt="0"/>
      <dgm:spPr/>
    </dgm:pt>
    <dgm:pt modelId="{DEF73228-6530-4206-A599-DC048ADA2336}" type="pres">
      <dgm:prSet presAssocID="{7B16DE8F-A9B2-448A-8366-B152A2C73AEC}" presName="vertSpace2a" presStyleCnt="0"/>
      <dgm:spPr/>
    </dgm:pt>
    <dgm:pt modelId="{AA7B1843-1396-4851-A352-60255ECF0432}" type="pres">
      <dgm:prSet presAssocID="{7B16DE8F-A9B2-448A-8366-B152A2C73AEC}" presName="horz2" presStyleCnt="0"/>
      <dgm:spPr/>
    </dgm:pt>
    <dgm:pt modelId="{6DA57B3E-13F7-4800-8FC1-F8492DA434D3}" type="pres">
      <dgm:prSet presAssocID="{7B16DE8F-A9B2-448A-8366-B152A2C73AEC}" presName="horzSpace2" presStyleCnt="0"/>
      <dgm:spPr/>
    </dgm:pt>
    <dgm:pt modelId="{235148ED-1B17-49B6-8706-0EEF8190BC05}" type="pres">
      <dgm:prSet presAssocID="{7B16DE8F-A9B2-448A-8366-B152A2C73AEC}" presName="tx2" presStyleLbl="revTx" presStyleIdx="1" presStyleCnt="10"/>
      <dgm:spPr/>
    </dgm:pt>
    <dgm:pt modelId="{DEA6D22D-8877-4053-A3D0-695A6E80631A}" type="pres">
      <dgm:prSet presAssocID="{7B16DE8F-A9B2-448A-8366-B152A2C73AEC}" presName="vert2" presStyleCnt="0"/>
      <dgm:spPr/>
    </dgm:pt>
    <dgm:pt modelId="{5F761B56-D6FE-4105-9FE0-377085FBACF1}" type="pres">
      <dgm:prSet presAssocID="{7B16DE8F-A9B2-448A-8366-B152A2C73AEC}" presName="thinLine2b" presStyleLbl="callout" presStyleIdx="0" presStyleCnt="5"/>
      <dgm:spPr/>
    </dgm:pt>
    <dgm:pt modelId="{B6DE6C9F-0EC6-4B22-B6B4-9B34B5275430}" type="pres">
      <dgm:prSet presAssocID="{7B16DE8F-A9B2-448A-8366-B152A2C73AEC}" presName="vertSpace2b" presStyleCnt="0"/>
      <dgm:spPr/>
    </dgm:pt>
    <dgm:pt modelId="{3AAB6A35-98BF-4F22-AEDF-88078B460750}" type="pres">
      <dgm:prSet presAssocID="{29E98C47-33B7-4AC4-96BA-A5BDA704749C}" presName="thickLine" presStyleLbl="alignNode1" presStyleIdx="1" presStyleCnt="5"/>
      <dgm:spPr/>
    </dgm:pt>
    <dgm:pt modelId="{A0418FE8-40DC-49C2-B44E-B5AEEC8C9C04}" type="pres">
      <dgm:prSet presAssocID="{29E98C47-33B7-4AC4-96BA-A5BDA704749C}" presName="horz1" presStyleCnt="0"/>
      <dgm:spPr/>
    </dgm:pt>
    <dgm:pt modelId="{CCDFB570-AE3E-430C-A209-8A84FB52829B}" type="pres">
      <dgm:prSet presAssocID="{29E98C47-33B7-4AC4-96BA-A5BDA704749C}" presName="tx1" presStyleLbl="revTx" presStyleIdx="2" presStyleCnt="10"/>
      <dgm:spPr/>
    </dgm:pt>
    <dgm:pt modelId="{3A61C739-8A21-42AB-95C5-62103FC62CDF}" type="pres">
      <dgm:prSet presAssocID="{29E98C47-33B7-4AC4-96BA-A5BDA704749C}" presName="vert1" presStyleCnt="0"/>
      <dgm:spPr/>
    </dgm:pt>
    <dgm:pt modelId="{393E7E03-26E4-4B5C-AB56-9DEC92ECA193}" type="pres">
      <dgm:prSet presAssocID="{CAE8F628-A145-4367-9FD2-1A31DDFD097B}" presName="vertSpace2a" presStyleCnt="0"/>
      <dgm:spPr/>
    </dgm:pt>
    <dgm:pt modelId="{B91B104F-8796-4A72-A6EE-FBAF07B37328}" type="pres">
      <dgm:prSet presAssocID="{CAE8F628-A145-4367-9FD2-1A31DDFD097B}" presName="horz2" presStyleCnt="0"/>
      <dgm:spPr/>
    </dgm:pt>
    <dgm:pt modelId="{54CA7124-AF51-4EAD-9102-9CD58DDC0FD1}" type="pres">
      <dgm:prSet presAssocID="{CAE8F628-A145-4367-9FD2-1A31DDFD097B}" presName="horzSpace2" presStyleCnt="0"/>
      <dgm:spPr/>
    </dgm:pt>
    <dgm:pt modelId="{0C6E375F-B23C-44E3-A31E-EB107C73E724}" type="pres">
      <dgm:prSet presAssocID="{CAE8F628-A145-4367-9FD2-1A31DDFD097B}" presName="tx2" presStyleLbl="revTx" presStyleIdx="3" presStyleCnt="10"/>
      <dgm:spPr/>
    </dgm:pt>
    <dgm:pt modelId="{2E2B570E-0A03-492B-9E00-D3C245FA0530}" type="pres">
      <dgm:prSet presAssocID="{CAE8F628-A145-4367-9FD2-1A31DDFD097B}" presName="vert2" presStyleCnt="0"/>
      <dgm:spPr/>
    </dgm:pt>
    <dgm:pt modelId="{D198812E-6CA0-416F-9AA1-FB839F6F174B}" type="pres">
      <dgm:prSet presAssocID="{CAE8F628-A145-4367-9FD2-1A31DDFD097B}" presName="thinLine2b" presStyleLbl="callout" presStyleIdx="1" presStyleCnt="5"/>
      <dgm:spPr/>
    </dgm:pt>
    <dgm:pt modelId="{79D65768-9AE6-47A4-827E-0F95BA690CF9}" type="pres">
      <dgm:prSet presAssocID="{CAE8F628-A145-4367-9FD2-1A31DDFD097B}" presName="vertSpace2b" presStyleCnt="0"/>
      <dgm:spPr/>
    </dgm:pt>
    <dgm:pt modelId="{4CF230AC-A317-480A-9263-6CF70C88DE52}" type="pres">
      <dgm:prSet presAssocID="{62DCB984-0465-4783-9D29-7A355B8CD431}" presName="thickLine" presStyleLbl="alignNode1" presStyleIdx="2" presStyleCnt="5"/>
      <dgm:spPr/>
    </dgm:pt>
    <dgm:pt modelId="{3B8443B2-0AA9-48BA-8AFF-8E0521FE6743}" type="pres">
      <dgm:prSet presAssocID="{62DCB984-0465-4783-9D29-7A355B8CD431}" presName="horz1" presStyleCnt="0"/>
      <dgm:spPr/>
    </dgm:pt>
    <dgm:pt modelId="{891CFBD8-603C-4737-AFE2-FD539D35202B}" type="pres">
      <dgm:prSet presAssocID="{62DCB984-0465-4783-9D29-7A355B8CD431}" presName="tx1" presStyleLbl="revTx" presStyleIdx="4" presStyleCnt="10"/>
      <dgm:spPr/>
    </dgm:pt>
    <dgm:pt modelId="{18990521-1182-490E-8AF5-3A70159779CC}" type="pres">
      <dgm:prSet presAssocID="{62DCB984-0465-4783-9D29-7A355B8CD431}" presName="vert1" presStyleCnt="0"/>
      <dgm:spPr/>
    </dgm:pt>
    <dgm:pt modelId="{8DB8B10E-D8A6-4EC3-8468-32C351C93B25}" type="pres">
      <dgm:prSet presAssocID="{3D6C1D69-680A-4540-A49F-AB5A9AAFE512}" presName="vertSpace2a" presStyleCnt="0"/>
      <dgm:spPr/>
    </dgm:pt>
    <dgm:pt modelId="{D7507B32-D17E-40ED-9D92-163F3B8A377E}" type="pres">
      <dgm:prSet presAssocID="{3D6C1D69-680A-4540-A49F-AB5A9AAFE512}" presName="horz2" presStyleCnt="0"/>
      <dgm:spPr/>
    </dgm:pt>
    <dgm:pt modelId="{DE9010B5-CBC7-4887-AEDD-41A2EAE7405C}" type="pres">
      <dgm:prSet presAssocID="{3D6C1D69-680A-4540-A49F-AB5A9AAFE512}" presName="horzSpace2" presStyleCnt="0"/>
      <dgm:spPr/>
    </dgm:pt>
    <dgm:pt modelId="{1CAAF60B-A896-4116-B250-C0216D00341A}" type="pres">
      <dgm:prSet presAssocID="{3D6C1D69-680A-4540-A49F-AB5A9AAFE512}" presName="tx2" presStyleLbl="revTx" presStyleIdx="5" presStyleCnt="10"/>
      <dgm:spPr/>
    </dgm:pt>
    <dgm:pt modelId="{BC466B9E-559E-4E4B-87E7-D44C56FECA29}" type="pres">
      <dgm:prSet presAssocID="{3D6C1D69-680A-4540-A49F-AB5A9AAFE512}" presName="vert2" presStyleCnt="0"/>
      <dgm:spPr/>
    </dgm:pt>
    <dgm:pt modelId="{B7DE1B20-82A1-413E-AC8C-2E90B5E1FC93}" type="pres">
      <dgm:prSet presAssocID="{3D6C1D69-680A-4540-A49F-AB5A9AAFE512}" presName="thinLine2b" presStyleLbl="callout" presStyleIdx="2" presStyleCnt="5"/>
      <dgm:spPr/>
    </dgm:pt>
    <dgm:pt modelId="{4087360C-5A21-4A16-833D-C00135EA46C3}" type="pres">
      <dgm:prSet presAssocID="{3D6C1D69-680A-4540-A49F-AB5A9AAFE512}" presName="vertSpace2b" presStyleCnt="0"/>
      <dgm:spPr/>
    </dgm:pt>
    <dgm:pt modelId="{088E295B-F19F-49C2-B670-2ED1EF14ADB3}" type="pres">
      <dgm:prSet presAssocID="{B2A90E5F-D331-49B4-9663-F6F8E689D00E}" presName="thickLine" presStyleLbl="alignNode1" presStyleIdx="3" presStyleCnt="5"/>
      <dgm:spPr/>
    </dgm:pt>
    <dgm:pt modelId="{E4C29F7A-3D6D-4D05-8514-45640EAEA94C}" type="pres">
      <dgm:prSet presAssocID="{B2A90E5F-D331-49B4-9663-F6F8E689D00E}" presName="horz1" presStyleCnt="0"/>
      <dgm:spPr/>
    </dgm:pt>
    <dgm:pt modelId="{079F48BF-3CB1-46BC-9AF5-0B7EF712F093}" type="pres">
      <dgm:prSet presAssocID="{B2A90E5F-D331-49B4-9663-F6F8E689D00E}" presName="tx1" presStyleLbl="revTx" presStyleIdx="6" presStyleCnt="10"/>
      <dgm:spPr/>
    </dgm:pt>
    <dgm:pt modelId="{F1928CDC-2F50-496D-A1BD-3AC83297C841}" type="pres">
      <dgm:prSet presAssocID="{B2A90E5F-D331-49B4-9663-F6F8E689D00E}" presName="vert1" presStyleCnt="0"/>
      <dgm:spPr/>
    </dgm:pt>
    <dgm:pt modelId="{34F367F7-77BB-4F69-929B-88613B06AEF6}" type="pres">
      <dgm:prSet presAssocID="{4C48550D-6F45-4460-A77F-5801BD365B4B}" presName="vertSpace2a" presStyleCnt="0"/>
      <dgm:spPr/>
    </dgm:pt>
    <dgm:pt modelId="{06E6D782-4CF3-4EF4-AA68-3FC4AC2B2B02}" type="pres">
      <dgm:prSet presAssocID="{4C48550D-6F45-4460-A77F-5801BD365B4B}" presName="horz2" presStyleCnt="0"/>
      <dgm:spPr/>
    </dgm:pt>
    <dgm:pt modelId="{262B591D-8053-4D37-855E-0D8585153324}" type="pres">
      <dgm:prSet presAssocID="{4C48550D-6F45-4460-A77F-5801BD365B4B}" presName="horzSpace2" presStyleCnt="0"/>
      <dgm:spPr/>
    </dgm:pt>
    <dgm:pt modelId="{66B07FC2-FDD2-499E-995B-D86A9CE987D7}" type="pres">
      <dgm:prSet presAssocID="{4C48550D-6F45-4460-A77F-5801BD365B4B}" presName="tx2" presStyleLbl="revTx" presStyleIdx="7" presStyleCnt="10"/>
      <dgm:spPr/>
    </dgm:pt>
    <dgm:pt modelId="{8191AFD8-8D20-49D0-88D6-43CB7C44E453}" type="pres">
      <dgm:prSet presAssocID="{4C48550D-6F45-4460-A77F-5801BD365B4B}" presName="vert2" presStyleCnt="0"/>
      <dgm:spPr/>
    </dgm:pt>
    <dgm:pt modelId="{9590244F-5739-4F9C-9A95-37D0C3C35583}" type="pres">
      <dgm:prSet presAssocID="{4C48550D-6F45-4460-A77F-5801BD365B4B}" presName="thinLine2b" presStyleLbl="callout" presStyleIdx="3" presStyleCnt="5"/>
      <dgm:spPr/>
    </dgm:pt>
    <dgm:pt modelId="{7DDB0AF3-C5F4-4533-9411-0B668D7839AA}" type="pres">
      <dgm:prSet presAssocID="{4C48550D-6F45-4460-A77F-5801BD365B4B}" presName="vertSpace2b" presStyleCnt="0"/>
      <dgm:spPr/>
    </dgm:pt>
    <dgm:pt modelId="{24EA5685-65C3-4164-9D3D-65525A155B5D}" type="pres">
      <dgm:prSet presAssocID="{5CBF8621-830A-4E64-96C7-0D21EF2BD69B}" presName="thickLine" presStyleLbl="alignNode1" presStyleIdx="4" presStyleCnt="5"/>
      <dgm:spPr/>
    </dgm:pt>
    <dgm:pt modelId="{BBF7312C-D059-47A6-866F-7D8A8D868817}" type="pres">
      <dgm:prSet presAssocID="{5CBF8621-830A-4E64-96C7-0D21EF2BD69B}" presName="horz1" presStyleCnt="0"/>
      <dgm:spPr/>
    </dgm:pt>
    <dgm:pt modelId="{DC05DDB4-37F4-4CAD-ABFD-D1D3CCF1B14B}" type="pres">
      <dgm:prSet presAssocID="{5CBF8621-830A-4E64-96C7-0D21EF2BD69B}" presName="tx1" presStyleLbl="revTx" presStyleIdx="8" presStyleCnt="10"/>
      <dgm:spPr/>
    </dgm:pt>
    <dgm:pt modelId="{61E50155-F656-4F1A-BCC2-A35C0F13F1D3}" type="pres">
      <dgm:prSet presAssocID="{5CBF8621-830A-4E64-96C7-0D21EF2BD69B}" presName="vert1" presStyleCnt="0"/>
      <dgm:spPr/>
    </dgm:pt>
    <dgm:pt modelId="{02F00EC4-828B-47AA-9668-DB93FBA80062}" type="pres">
      <dgm:prSet presAssocID="{1CD25890-4219-49FB-BABA-21AC4E0D749D}" presName="vertSpace2a" presStyleCnt="0"/>
      <dgm:spPr/>
    </dgm:pt>
    <dgm:pt modelId="{B756A2D4-6A60-4668-A226-81ADA4A6225E}" type="pres">
      <dgm:prSet presAssocID="{1CD25890-4219-49FB-BABA-21AC4E0D749D}" presName="horz2" presStyleCnt="0"/>
      <dgm:spPr/>
    </dgm:pt>
    <dgm:pt modelId="{866F2FC3-9EC3-4F56-BD66-F582BE3C36D7}" type="pres">
      <dgm:prSet presAssocID="{1CD25890-4219-49FB-BABA-21AC4E0D749D}" presName="horzSpace2" presStyleCnt="0"/>
      <dgm:spPr/>
    </dgm:pt>
    <dgm:pt modelId="{33C73AA7-8A9F-4043-811C-119B88132D3C}" type="pres">
      <dgm:prSet presAssocID="{1CD25890-4219-49FB-BABA-21AC4E0D749D}" presName="tx2" presStyleLbl="revTx" presStyleIdx="9" presStyleCnt="10"/>
      <dgm:spPr/>
    </dgm:pt>
    <dgm:pt modelId="{555D3558-E33B-47F3-B7D2-596AD90C5A50}" type="pres">
      <dgm:prSet presAssocID="{1CD25890-4219-49FB-BABA-21AC4E0D749D}" presName="vert2" presStyleCnt="0"/>
      <dgm:spPr/>
    </dgm:pt>
    <dgm:pt modelId="{456DF386-0AF5-4DA9-B38D-7AC1E8FDAADB}" type="pres">
      <dgm:prSet presAssocID="{1CD25890-4219-49FB-BABA-21AC4E0D749D}" presName="thinLine2b" presStyleLbl="callout" presStyleIdx="4" presStyleCnt="5"/>
      <dgm:spPr/>
    </dgm:pt>
    <dgm:pt modelId="{644396FE-459E-4EC6-BFB5-E69622E047FC}" type="pres">
      <dgm:prSet presAssocID="{1CD25890-4219-49FB-BABA-21AC4E0D749D}" presName="vertSpace2b" presStyleCnt="0"/>
      <dgm:spPr/>
    </dgm:pt>
  </dgm:ptLst>
  <dgm:cxnLst>
    <dgm:cxn modelId="{C0D3150E-D53D-4EF3-86C0-4F2B10A84CF4}" type="presOf" srcId="{29E98C47-33B7-4AC4-96BA-A5BDA704749C}" destId="{CCDFB570-AE3E-430C-A209-8A84FB52829B}" srcOrd="0" destOrd="0" presId="urn:microsoft.com/office/officeart/2008/layout/LinedList"/>
    <dgm:cxn modelId="{EA907A10-788D-46CC-B2C4-A16F9D596212}" srcId="{51BFFB9E-BE9A-4899-9D6A-D0DE5191169F}" destId="{7B16DE8F-A9B2-448A-8366-B152A2C73AEC}" srcOrd="0" destOrd="0" parTransId="{2D4E9067-BD61-427D-AB4B-0BC1D43EC933}" sibTransId="{1AD60C3C-D5DC-4E0E-83BE-7B32921CE732}"/>
    <dgm:cxn modelId="{1F904F20-1D79-4BF9-9DAE-F2560301BAB4}" type="presOf" srcId="{95AA4BE6-7B95-419E-88AC-C214CD10A276}" destId="{F66DB4C0-EA41-4F3F-B215-E8D25545D03E}" srcOrd="0" destOrd="0" presId="urn:microsoft.com/office/officeart/2008/layout/LinedList"/>
    <dgm:cxn modelId="{2FFFAF25-EAC6-40A7-8AB6-8B25E0CE6C46}" srcId="{95AA4BE6-7B95-419E-88AC-C214CD10A276}" destId="{29E98C47-33B7-4AC4-96BA-A5BDA704749C}" srcOrd="1" destOrd="0" parTransId="{6239AF1A-63ED-4728-9ECB-D82C8EF23D44}" sibTransId="{15247B6B-B49C-42EB-8A40-009A10A2E14D}"/>
    <dgm:cxn modelId="{C818373B-240C-4DA1-960C-EB7268589ECF}" type="presOf" srcId="{7B16DE8F-A9B2-448A-8366-B152A2C73AEC}" destId="{235148ED-1B17-49B6-8706-0EEF8190BC05}" srcOrd="0" destOrd="0" presId="urn:microsoft.com/office/officeart/2008/layout/LinedList"/>
    <dgm:cxn modelId="{9ACDEE5D-57A6-4B24-BEC5-85137605EA93}" type="presOf" srcId="{62DCB984-0465-4783-9D29-7A355B8CD431}" destId="{891CFBD8-603C-4737-AFE2-FD539D35202B}" srcOrd="0" destOrd="0" presId="urn:microsoft.com/office/officeart/2008/layout/LinedList"/>
    <dgm:cxn modelId="{CCA8A750-3569-45D8-BE9C-30BBAFB7A313}" srcId="{95AA4BE6-7B95-419E-88AC-C214CD10A276}" destId="{51BFFB9E-BE9A-4899-9D6A-D0DE5191169F}" srcOrd="0" destOrd="0" parTransId="{E980307E-3CFF-41DE-8A04-BCF4490207FC}" sibTransId="{FFE8E638-E03A-4B02-B9CA-3588BBB1BD90}"/>
    <dgm:cxn modelId="{DA27F376-3D58-41E3-8A89-3EB8B68EDDBF}" type="presOf" srcId="{4C48550D-6F45-4460-A77F-5801BD365B4B}" destId="{66B07FC2-FDD2-499E-995B-D86A9CE987D7}" srcOrd="0" destOrd="0" presId="urn:microsoft.com/office/officeart/2008/layout/LinedList"/>
    <dgm:cxn modelId="{8721C08C-F5AC-47A8-8D42-E3B5F88EF9E9}" srcId="{95AA4BE6-7B95-419E-88AC-C214CD10A276}" destId="{62DCB984-0465-4783-9D29-7A355B8CD431}" srcOrd="2" destOrd="0" parTransId="{0926FF7B-AE28-4D0D-9803-05904BB14D82}" sibTransId="{FA7099FB-4ED5-47CC-ABD5-C349DF288AA9}"/>
    <dgm:cxn modelId="{C79EA4A3-DEC2-4D1F-BC5A-9BD5339FA640}" type="presOf" srcId="{51BFFB9E-BE9A-4899-9D6A-D0DE5191169F}" destId="{FE8A7D2D-0FCE-4523-9EF6-0E41DA51B52A}" srcOrd="0" destOrd="0" presId="urn:microsoft.com/office/officeart/2008/layout/LinedList"/>
    <dgm:cxn modelId="{657FE2AB-B9A4-454E-9662-6C96FE27B280}" srcId="{95AA4BE6-7B95-419E-88AC-C214CD10A276}" destId="{5CBF8621-830A-4E64-96C7-0D21EF2BD69B}" srcOrd="4" destOrd="0" parTransId="{0EBF221B-86ED-4C61-8A79-817C27C435BF}" sibTransId="{8312FB7D-7A48-47D4-B3C9-A12A28C39917}"/>
    <dgm:cxn modelId="{6F8977B3-7DF6-46F0-B9B6-FDF84E219D89}" type="presOf" srcId="{5CBF8621-830A-4E64-96C7-0D21EF2BD69B}" destId="{DC05DDB4-37F4-4CAD-ABFD-D1D3CCF1B14B}" srcOrd="0" destOrd="0" presId="urn:microsoft.com/office/officeart/2008/layout/LinedList"/>
    <dgm:cxn modelId="{5A19CFB4-D7BD-4151-8D46-A846C3F72893}" type="presOf" srcId="{3D6C1D69-680A-4540-A49F-AB5A9AAFE512}" destId="{1CAAF60B-A896-4116-B250-C0216D00341A}" srcOrd="0" destOrd="0" presId="urn:microsoft.com/office/officeart/2008/layout/LinedList"/>
    <dgm:cxn modelId="{60B821B7-3CF2-4251-925D-9110C6FE4A16}" srcId="{5CBF8621-830A-4E64-96C7-0D21EF2BD69B}" destId="{1CD25890-4219-49FB-BABA-21AC4E0D749D}" srcOrd="0" destOrd="0" parTransId="{F627FD90-E7FD-4DDA-89D3-F6F1A136738B}" sibTransId="{9D887E80-531E-4DFB-B91D-F973F71A9C52}"/>
    <dgm:cxn modelId="{F5AD87BC-818B-4DB2-A1FB-4EE23E761521}" srcId="{29E98C47-33B7-4AC4-96BA-A5BDA704749C}" destId="{CAE8F628-A145-4367-9FD2-1A31DDFD097B}" srcOrd="0" destOrd="0" parTransId="{12280442-26E6-4468-AFE5-B3379D1791CA}" sibTransId="{E2280EFE-B1EB-4CFF-9E12-D43B082DD411}"/>
    <dgm:cxn modelId="{4C7E8DC5-3C8A-4071-9F2D-487079A5DC8B}" type="presOf" srcId="{CAE8F628-A145-4367-9FD2-1A31DDFD097B}" destId="{0C6E375F-B23C-44E3-A31E-EB107C73E724}" srcOrd="0" destOrd="0" presId="urn:microsoft.com/office/officeart/2008/layout/LinedList"/>
    <dgm:cxn modelId="{AF4478C6-1F2C-4A68-B32F-8AC2124BB6C8}" srcId="{62DCB984-0465-4783-9D29-7A355B8CD431}" destId="{3D6C1D69-680A-4540-A49F-AB5A9AAFE512}" srcOrd="0" destOrd="0" parTransId="{965C1635-03F8-4693-9FB9-6DD5BE3FB5F1}" sibTransId="{F8C7C945-A32C-4B24-A02F-B56C627A17A6}"/>
    <dgm:cxn modelId="{91FA05D0-0C42-4F49-830A-9AA9D604714D}" srcId="{B2A90E5F-D331-49B4-9663-F6F8E689D00E}" destId="{4C48550D-6F45-4460-A77F-5801BD365B4B}" srcOrd="0" destOrd="0" parTransId="{77C8E638-52C3-493D-81B1-D15557F71389}" sibTransId="{208E77C6-CDFD-4034-AD88-8BEBC702B435}"/>
    <dgm:cxn modelId="{91CDE9DC-3DE0-46A2-BDE7-BCA4AA5B1CEB}" type="presOf" srcId="{1CD25890-4219-49FB-BABA-21AC4E0D749D}" destId="{33C73AA7-8A9F-4043-811C-119B88132D3C}" srcOrd="0" destOrd="0" presId="urn:microsoft.com/office/officeart/2008/layout/LinedList"/>
    <dgm:cxn modelId="{1C4426E6-B671-4218-BD3F-EBD1ECB58031}" srcId="{95AA4BE6-7B95-419E-88AC-C214CD10A276}" destId="{B2A90E5F-D331-49B4-9663-F6F8E689D00E}" srcOrd="3" destOrd="0" parTransId="{B6656DC0-2FF2-4A22-AED9-1E2FAB1674A1}" sibTransId="{1E0F4511-29E8-4E78-ABC1-49009922E900}"/>
    <dgm:cxn modelId="{236DAEE6-2890-47D9-8E71-31DE774279D2}" type="presOf" srcId="{B2A90E5F-D331-49B4-9663-F6F8E689D00E}" destId="{079F48BF-3CB1-46BC-9AF5-0B7EF712F093}" srcOrd="0" destOrd="0" presId="urn:microsoft.com/office/officeart/2008/layout/LinedList"/>
    <dgm:cxn modelId="{FF4D23CE-869D-42C6-A7C2-E39614374817}" type="presParOf" srcId="{F66DB4C0-EA41-4F3F-B215-E8D25545D03E}" destId="{242D917A-CAF7-4E38-B855-01C0DF5133EE}" srcOrd="0" destOrd="0" presId="urn:microsoft.com/office/officeart/2008/layout/LinedList"/>
    <dgm:cxn modelId="{9E1ADDD4-DB12-4200-B750-22368AF5F247}" type="presParOf" srcId="{F66DB4C0-EA41-4F3F-B215-E8D25545D03E}" destId="{A2F7EA06-562C-4F4D-89AB-8DAF81A00FD4}" srcOrd="1" destOrd="0" presId="urn:microsoft.com/office/officeart/2008/layout/LinedList"/>
    <dgm:cxn modelId="{B7EDBEEF-85B8-43A6-8AAC-6CBBE6FBA2B9}" type="presParOf" srcId="{A2F7EA06-562C-4F4D-89AB-8DAF81A00FD4}" destId="{FE8A7D2D-0FCE-4523-9EF6-0E41DA51B52A}" srcOrd="0" destOrd="0" presId="urn:microsoft.com/office/officeart/2008/layout/LinedList"/>
    <dgm:cxn modelId="{9FB547BC-3DCD-40C3-A659-4D19147C3414}" type="presParOf" srcId="{A2F7EA06-562C-4F4D-89AB-8DAF81A00FD4}" destId="{6DD33A62-86E6-492B-881D-91955EF678F9}" srcOrd="1" destOrd="0" presId="urn:microsoft.com/office/officeart/2008/layout/LinedList"/>
    <dgm:cxn modelId="{42A770C2-8B1D-447E-8E8B-178F645A0EED}" type="presParOf" srcId="{6DD33A62-86E6-492B-881D-91955EF678F9}" destId="{DEF73228-6530-4206-A599-DC048ADA2336}" srcOrd="0" destOrd="0" presId="urn:microsoft.com/office/officeart/2008/layout/LinedList"/>
    <dgm:cxn modelId="{38F94BD7-B595-4F9F-83B3-0A5426952136}" type="presParOf" srcId="{6DD33A62-86E6-492B-881D-91955EF678F9}" destId="{AA7B1843-1396-4851-A352-60255ECF0432}" srcOrd="1" destOrd="0" presId="urn:microsoft.com/office/officeart/2008/layout/LinedList"/>
    <dgm:cxn modelId="{730E1272-802F-479B-A891-32C76976B8C3}" type="presParOf" srcId="{AA7B1843-1396-4851-A352-60255ECF0432}" destId="{6DA57B3E-13F7-4800-8FC1-F8492DA434D3}" srcOrd="0" destOrd="0" presId="urn:microsoft.com/office/officeart/2008/layout/LinedList"/>
    <dgm:cxn modelId="{170EDF87-A459-4B0F-BFCF-D30F8537B917}" type="presParOf" srcId="{AA7B1843-1396-4851-A352-60255ECF0432}" destId="{235148ED-1B17-49B6-8706-0EEF8190BC05}" srcOrd="1" destOrd="0" presId="urn:microsoft.com/office/officeart/2008/layout/LinedList"/>
    <dgm:cxn modelId="{5A8A7310-E4E8-4E94-941B-0DA3932094AA}" type="presParOf" srcId="{AA7B1843-1396-4851-A352-60255ECF0432}" destId="{DEA6D22D-8877-4053-A3D0-695A6E80631A}" srcOrd="2" destOrd="0" presId="urn:microsoft.com/office/officeart/2008/layout/LinedList"/>
    <dgm:cxn modelId="{0C762AD9-FA13-481D-80F1-EE3401E72429}" type="presParOf" srcId="{6DD33A62-86E6-492B-881D-91955EF678F9}" destId="{5F761B56-D6FE-4105-9FE0-377085FBACF1}" srcOrd="2" destOrd="0" presId="urn:microsoft.com/office/officeart/2008/layout/LinedList"/>
    <dgm:cxn modelId="{BAF2A3FE-C721-4206-B73F-E15A9D93F053}" type="presParOf" srcId="{6DD33A62-86E6-492B-881D-91955EF678F9}" destId="{B6DE6C9F-0EC6-4B22-B6B4-9B34B5275430}" srcOrd="3" destOrd="0" presId="urn:microsoft.com/office/officeart/2008/layout/LinedList"/>
    <dgm:cxn modelId="{863C0EB1-79AB-4130-A0B3-9078A6AAB9CE}" type="presParOf" srcId="{F66DB4C0-EA41-4F3F-B215-E8D25545D03E}" destId="{3AAB6A35-98BF-4F22-AEDF-88078B460750}" srcOrd="2" destOrd="0" presId="urn:microsoft.com/office/officeart/2008/layout/LinedList"/>
    <dgm:cxn modelId="{B77905D1-B2B8-4CAB-9E36-0CC773B435F3}" type="presParOf" srcId="{F66DB4C0-EA41-4F3F-B215-E8D25545D03E}" destId="{A0418FE8-40DC-49C2-B44E-B5AEEC8C9C04}" srcOrd="3" destOrd="0" presId="urn:microsoft.com/office/officeart/2008/layout/LinedList"/>
    <dgm:cxn modelId="{C2424BEE-9AA1-488A-9CA8-3BC093C4612C}" type="presParOf" srcId="{A0418FE8-40DC-49C2-B44E-B5AEEC8C9C04}" destId="{CCDFB570-AE3E-430C-A209-8A84FB52829B}" srcOrd="0" destOrd="0" presId="urn:microsoft.com/office/officeart/2008/layout/LinedList"/>
    <dgm:cxn modelId="{65CA0E2C-FC92-4EF1-BFF7-DB1486A6AB7B}" type="presParOf" srcId="{A0418FE8-40DC-49C2-B44E-B5AEEC8C9C04}" destId="{3A61C739-8A21-42AB-95C5-62103FC62CDF}" srcOrd="1" destOrd="0" presId="urn:microsoft.com/office/officeart/2008/layout/LinedList"/>
    <dgm:cxn modelId="{4F0637A2-C7A9-4F1B-9A1A-6BA009C39BFA}" type="presParOf" srcId="{3A61C739-8A21-42AB-95C5-62103FC62CDF}" destId="{393E7E03-26E4-4B5C-AB56-9DEC92ECA193}" srcOrd="0" destOrd="0" presId="urn:microsoft.com/office/officeart/2008/layout/LinedList"/>
    <dgm:cxn modelId="{681CD4E4-2F37-494E-BA1C-7191451FF4C4}" type="presParOf" srcId="{3A61C739-8A21-42AB-95C5-62103FC62CDF}" destId="{B91B104F-8796-4A72-A6EE-FBAF07B37328}" srcOrd="1" destOrd="0" presId="urn:microsoft.com/office/officeart/2008/layout/LinedList"/>
    <dgm:cxn modelId="{AD0D9AEF-5F39-46C8-A059-DE5B3C64AED0}" type="presParOf" srcId="{B91B104F-8796-4A72-A6EE-FBAF07B37328}" destId="{54CA7124-AF51-4EAD-9102-9CD58DDC0FD1}" srcOrd="0" destOrd="0" presId="urn:microsoft.com/office/officeart/2008/layout/LinedList"/>
    <dgm:cxn modelId="{EEF7D37B-837B-4422-B2BC-11E32E12D11E}" type="presParOf" srcId="{B91B104F-8796-4A72-A6EE-FBAF07B37328}" destId="{0C6E375F-B23C-44E3-A31E-EB107C73E724}" srcOrd="1" destOrd="0" presId="urn:microsoft.com/office/officeart/2008/layout/LinedList"/>
    <dgm:cxn modelId="{AC9128FA-2FC3-43D3-8E57-A493AA2F318B}" type="presParOf" srcId="{B91B104F-8796-4A72-A6EE-FBAF07B37328}" destId="{2E2B570E-0A03-492B-9E00-D3C245FA0530}" srcOrd="2" destOrd="0" presId="urn:microsoft.com/office/officeart/2008/layout/LinedList"/>
    <dgm:cxn modelId="{5B2CC221-50CB-4A30-8C56-4C667C115478}" type="presParOf" srcId="{3A61C739-8A21-42AB-95C5-62103FC62CDF}" destId="{D198812E-6CA0-416F-9AA1-FB839F6F174B}" srcOrd="2" destOrd="0" presId="urn:microsoft.com/office/officeart/2008/layout/LinedList"/>
    <dgm:cxn modelId="{9F7FD2C4-503E-4D30-B6FA-917A74DF6A4E}" type="presParOf" srcId="{3A61C739-8A21-42AB-95C5-62103FC62CDF}" destId="{79D65768-9AE6-47A4-827E-0F95BA690CF9}" srcOrd="3" destOrd="0" presId="urn:microsoft.com/office/officeart/2008/layout/LinedList"/>
    <dgm:cxn modelId="{C4854353-FE79-4663-B8A6-81AA7AE39FBB}" type="presParOf" srcId="{F66DB4C0-EA41-4F3F-B215-E8D25545D03E}" destId="{4CF230AC-A317-480A-9263-6CF70C88DE52}" srcOrd="4" destOrd="0" presId="urn:microsoft.com/office/officeart/2008/layout/LinedList"/>
    <dgm:cxn modelId="{3D08B137-9957-417F-ABCC-E6D78994DED2}" type="presParOf" srcId="{F66DB4C0-EA41-4F3F-B215-E8D25545D03E}" destId="{3B8443B2-0AA9-48BA-8AFF-8E0521FE6743}" srcOrd="5" destOrd="0" presId="urn:microsoft.com/office/officeart/2008/layout/LinedList"/>
    <dgm:cxn modelId="{83502EDA-533A-47F1-AA48-782C226E5EE0}" type="presParOf" srcId="{3B8443B2-0AA9-48BA-8AFF-8E0521FE6743}" destId="{891CFBD8-603C-4737-AFE2-FD539D35202B}" srcOrd="0" destOrd="0" presId="urn:microsoft.com/office/officeart/2008/layout/LinedList"/>
    <dgm:cxn modelId="{656528FF-C9F0-4C60-A294-9DF6246E6F3D}" type="presParOf" srcId="{3B8443B2-0AA9-48BA-8AFF-8E0521FE6743}" destId="{18990521-1182-490E-8AF5-3A70159779CC}" srcOrd="1" destOrd="0" presId="urn:microsoft.com/office/officeart/2008/layout/LinedList"/>
    <dgm:cxn modelId="{ABA3F7E4-2648-47CE-BC4D-EC5AAD48F8A3}" type="presParOf" srcId="{18990521-1182-490E-8AF5-3A70159779CC}" destId="{8DB8B10E-D8A6-4EC3-8468-32C351C93B25}" srcOrd="0" destOrd="0" presId="urn:microsoft.com/office/officeart/2008/layout/LinedList"/>
    <dgm:cxn modelId="{ECA32019-91BF-45B7-9FBA-9EBFDD1CC1A6}" type="presParOf" srcId="{18990521-1182-490E-8AF5-3A70159779CC}" destId="{D7507B32-D17E-40ED-9D92-163F3B8A377E}" srcOrd="1" destOrd="0" presId="urn:microsoft.com/office/officeart/2008/layout/LinedList"/>
    <dgm:cxn modelId="{14C62882-52A8-434E-B3AF-DF28DE255FAF}" type="presParOf" srcId="{D7507B32-D17E-40ED-9D92-163F3B8A377E}" destId="{DE9010B5-CBC7-4887-AEDD-41A2EAE7405C}" srcOrd="0" destOrd="0" presId="urn:microsoft.com/office/officeart/2008/layout/LinedList"/>
    <dgm:cxn modelId="{963C2F1E-4FE9-4F8E-AEEB-BE112A6CD6E7}" type="presParOf" srcId="{D7507B32-D17E-40ED-9D92-163F3B8A377E}" destId="{1CAAF60B-A896-4116-B250-C0216D00341A}" srcOrd="1" destOrd="0" presId="urn:microsoft.com/office/officeart/2008/layout/LinedList"/>
    <dgm:cxn modelId="{1A3146A9-6FB0-4568-8DAC-4C5B872E9745}" type="presParOf" srcId="{D7507B32-D17E-40ED-9D92-163F3B8A377E}" destId="{BC466B9E-559E-4E4B-87E7-D44C56FECA29}" srcOrd="2" destOrd="0" presId="urn:microsoft.com/office/officeart/2008/layout/LinedList"/>
    <dgm:cxn modelId="{EA8F6624-CA40-4E68-A8FE-981B7876BFE3}" type="presParOf" srcId="{18990521-1182-490E-8AF5-3A70159779CC}" destId="{B7DE1B20-82A1-413E-AC8C-2E90B5E1FC93}" srcOrd="2" destOrd="0" presId="urn:microsoft.com/office/officeart/2008/layout/LinedList"/>
    <dgm:cxn modelId="{73EE6606-4B2B-4601-8FA3-1A16E7FB56BA}" type="presParOf" srcId="{18990521-1182-490E-8AF5-3A70159779CC}" destId="{4087360C-5A21-4A16-833D-C00135EA46C3}" srcOrd="3" destOrd="0" presId="urn:microsoft.com/office/officeart/2008/layout/LinedList"/>
    <dgm:cxn modelId="{F6B5E5A4-70DA-464A-99EB-1DC86C843168}" type="presParOf" srcId="{F66DB4C0-EA41-4F3F-B215-E8D25545D03E}" destId="{088E295B-F19F-49C2-B670-2ED1EF14ADB3}" srcOrd="6" destOrd="0" presId="urn:microsoft.com/office/officeart/2008/layout/LinedList"/>
    <dgm:cxn modelId="{8E5F83D0-DAF5-4626-A1FE-B7A071B41C72}" type="presParOf" srcId="{F66DB4C0-EA41-4F3F-B215-E8D25545D03E}" destId="{E4C29F7A-3D6D-4D05-8514-45640EAEA94C}" srcOrd="7" destOrd="0" presId="urn:microsoft.com/office/officeart/2008/layout/LinedList"/>
    <dgm:cxn modelId="{4E6D48A1-BF53-40E5-BD5B-CCAF8DEDF080}" type="presParOf" srcId="{E4C29F7A-3D6D-4D05-8514-45640EAEA94C}" destId="{079F48BF-3CB1-46BC-9AF5-0B7EF712F093}" srcOrd="0" destOrd="0" presId="urn:microsoft.com/office/officeart/2008/layout/LinedList"/>
    <dgm:cxn modelId="{4590877D-11B0-414F-A8F7-2F83137F49B4}" type="presParOf" srcId="{E4C29F7A-3D6D-4D05-8514-45640EAEA94C}" destId="{F1928CDC-2F50-496D-A1BD-3AC83297C841}" srcOrd="1" destOrd="0" presId="urn:microsoft.com/office/officeart/2008/layout/LinedList"/>
    <dgm:cxn modelId="{B465F4A6-7F2B-416B-AE3C-39C2F2FB55DB}" type="presParOf" srcId="{F1928CDC-2F50-496D-A1BD-3AC83297C841}" destId="{34F367F7-77BB-4F69-929B-88613B06AEF6}" srcOrd="0" destOrd="0" presId="urn:microsoft.com/office/officeart/2008/layout/LinedList"/>
    <dgm:cxn modelId="{DFB41544-862C-4A53-8164-48CBCF1CDFD9}" type="presParOf" srcId="{F1928CDC-2F50-496D-A1BD-3AC83297C841}" destId="{06E6D782-4CF3-4EF4-AA68-3FC4AC2B2B02}" srcOrd="1" destOrd="0" presId="urn:microsoft.com/office/officeart/2008/layout/LinedList"/>
    <dgm:cxn modelId="{6BD70C73-C9D5-47F7-9785-9B630587BDDF}" type="presParOf" srcId="{06E6D782-4CF3-4EF4-AA68-3FC4AC2B2B02}" destId="{262B591D-8053-4D37-855E-0D8585153324}" srcOrd="0" destOrd="0" presId="urn:microsoft.com/office/officeart/2008/layout/LinedList"/>
    <dgm:cxn modelId="{8C9A50D9-2756-4BC5-A1E9-894046E0D7BC}" type="presParOf" srcId="{06E6D782-4CF3-4EF4-AA68-3FC4AC2B2B02}" destId="{66B07FC2-FDD2-499E-995B-D86A9CE987D7}" srcOrd="1" destOrd="0" presId="urn:microsoft.com/office/officeart/2008/layout/LinedList"/>
    <dgm:cxn modelId="{C35BA75A-38C8-4A15-9F36-97E38A2CBE48}" type="presParOf" srcId="{06E6D782-4CF3-4EF4-AA68-3FC4AC2B2B02}" destId="{8191AFD8-8D20-49D0-88D6-43CB7C44E453}" srcOrd="2" destOrd="0" presId="urn:microsoft.com/office/officeart/2008/layout/LinedList"/>
    <dgm:cxn modelId="{F495AE06-0F25-4FDB-BCB2-028093CFD237}" type="presParOf" srcId="{F1928CDC-2F50-496D-A1BD-3AC83297C841}" destId="{9590244F-5739-4F9C-9A95-37D0C3C35583}" srcOrd="2" destOrd="0" presId="urn:microsoft.com/office/officeart/2008/layout/LinedList"/>
    <dgm:cxn modelId="{5A17F059-14FD-4081-90D9-3F57D6A702FA}" type="presParOf" srcId="{F1928CDC-2F50-496D-A1BD-3AC83297C841}" destId="{7DDB0AF3-C5F4-4533-9411-0B668D7839AA}" srcOrd="3" destOrd="0" presId="urn:microsoft.com/office/officeart/2008/layout/LinedList"/>
    <dgm:cxn modelId="{14C0F47D-CAB2-4FC0-BB76-7AF8984EB679}" type="presParOf" srcId="{F66DB4C0-EA41-4F3F-B215-E8D25545D03E}" destId="{24EA5685-65C3-4164-9D3D-65525A155B5D}" srcOrd="8" destOrd="0" presId="urn:microsoft.com/office/officeart/2008/layout/LinedList"/>
    <dgm:cxn modelId="{6E727B58-6982-41B2-9994-30955EB4C04C}" type="presParOf" srcId="{F66DB4C0-EA41-4F3F-B215-E8D25545D03E}" destId="{BBF7312C-D059-47A6-866F-7D8A8D868817}" srcOrd="9" destOrd="0" presId="urn:microsoft.com/office/officeart/2008/layout/LinedList"/>
    <dgm:cxn modelId="{8460C2A5-2236-4AB3-98A9-59A321C058AC}" type="presParOf" srcId="{BBF7312C-D059-47A6-866F-7D8A8D868817}" destId="{DC05DDB4-37F4-4CAD-ABFD-D1D3CCF1B14B}" srcOrd="0" destOrd="0" presId="urn:microsoft.com/office/officeart/2008/layout/LinedList"/>
    <dgm:cxn modelId="{9C799B3D-49D8-463E-BD74-7CAE41018BD2}" type="presParOf" srcId="{BBF7312C-D059-47A6-866F-7D8A8D868817}" destId="{61E50155-F656-4F1A-BCC2-A35C0F13F1D3}" srcOrd="1" destOrd="0" presId="urn:microsoft.com/office/officeart/2008/layout/LinedList"/>
    <dgm:cxn modelId="{8ABEEB92-BC34-4A3A-9D3B-A925B659F2E7}" type="presParOf" srcId="{61E50155-F656-4F1A-BCC2-A35C0F13F1D3}" destId="{02F00EC4-828B-47AA-9668-DB93FBA80062}" srcOrd="0" destOrd="0" presId="urn:microsoft.com/office/officeart/2008/layout/LinedList"/>
    <dgm:cxn modelId="{BF25A2D7-F1A2-4E93-805F-60088FA8DFEB}" type="presParOf" srcId="{61E50155-F656-4F1A-BCC2-A35C0F13F1D3}" destId="{B756A2D4-6A60-4668-A226-81ADA4A6225E}" srcOrd="1" destOrd="0" presId="urn:microsoft.com/office/officeart/2008/layout/LinedList"/>
    <dgm:cxn modelId="{D2EE83B1-77E2-42E2-8E3F-5C72EC4D9C75}" type="presParOf" srcId="{B756A2D4-6A60-4668-A226-81ADA4A6225E}" destId="{866F2FC3-9EC3-4F56-BD66-F582BE3C36D7}" srcOrd="0" destOrd="0" presId="urn:microsoft.com/office/officeart/2008/layout/LinedList"/>
    <dgm:cxn modelId="{3B202542-9777-4662-9216-93BF6DE9B722}" type="presParOf" srcId="{B756A2D4-6A60-4668-A226-81ADA4A6225E}" destId="{33C73AA7-8A9F-4043-811C-119B88132D3C}" srcOrd="1" destOrd="0" presId="urn:microsoft.com/office/officeart/2008/layout/LinedList"/>
    <dgm:cxn modelId="{6089460F-52DC-4337-A191-0A0F06069C1B}" type="presParOf" srcId="{B756A2D4-6A60-4668-A226-81ADA4A6225E}" destId="{555D3558-E33B-47F3-B7D2-596AD90C5A50}" srcOrd="2" destOrd="0" presId="urn:microsoft.com/office/officeart/2008/layout/LinedList"/>
    <dgm:cxn modelId="{F596E303-E354-4E3C-B0CA-69B7F6B1C86A}" type="presParOf" srcId="{61E50155-F656-4F1A-BCC2-A35C0F13F1D3}" destId="{456DF386-0AF5-4DA9-B38D-7AC1E8FDAADB}" srcOrd="2" destOrd="0" presId="urn:microsoft.com/office/officeart/2008/layout/LinedList"/>
    <dgm:cxn modelId="{FCE1726F-EDFE-4D15-908D-7D2688B85B1A}" type="presParOf" srcId="{61E50155-F656-4F1A-BCC2-A35C0F13F1D3}" destId="{644396FE-459E-4EC6-BFB5-E69622E047FC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filter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arrange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0C06EEA-2548-4606-94E8-712967425EEA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_*()</a:t>
          </a:r>
          <a:endParaRPr lang="en-US" dirty="0"/>
        </a:p>
      </dgm:t>
    </dgm:pt>
    <dgm:pt modelId="{7D58B090-3DCA-4376-A493-E127A9888352}" type="parTrans" cxnId="{1C7C8D52-5A98-4FF1-B8CD-877C89C4C77F}">
      <dgm:prSet/>
      <dgm:spPr/>
    </dgm:pt>
    <dgm:pt modelId="{4C9AC269-D7C1-443C-992F-201844D131F7}" type="sibTrans" cxnId="{1C7C8D52-5A98-4FF1-B8CD-877C89C4C77F}">
      <dgm:prSet/>
      <dgm:spPr/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1C7C8D52-5A98-4FF1-B8CD-877C89C4C77F}" srcId="{947C9B15-19CE-4181-B788-E00FC083F88C}" destId="{20C06EEA-2548-4606-94E8-712967425EEA}" srcOrd="1" destOrd="0" parTransId="{7D58B090-3DCA-4376-A493-E127A9888352}" sibTransId="{4C9AC269-D7C1-443C-992F-201844D131F7}"/>
    <dgm:cxn modelId="{0A5AD08D-2DCB-4C4E-9B86-E22005844F58}" type="presOf" srcId="{20C06EEA-2548-4606-94E8-712967425EEA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/>
            <a:t>sample()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F6087DF5-308A-4D34-868F-26902EF39D91}">
      <dgm:prSet/>
      <dgm:spPr/>
      <dgm:t>
        <a:bodyPr/>
        <a:lstStyle/>
        <a:p>
          <a:pPr>
            <a:buNone/>
          </a:pPr>
          <a:r>
            <a:rPr lang="pt-BR" dirty="0"/>
            <a:t>sample_*()</a:t>
          </a:r>
          <a:endParaRPr lang="en-US" dirty="0"/>
        </a:p>
      </dgm:t>
    </dgm:pt>
    <dgm:pt modelId="{5D5246B9-1812-418D-9B7E-B78B3BE70317}" type="parTrans" cxnId="{8F080D0B-CE49-4DD0-B4F1-127C6C0A1015}">
      <dgm:prSet/>
      <dgm:spPr/>
      <dgm:t>
        <a:bodyPr/>
        <a:lstStyle/>
        <a:p>
          <a:endParaRPr lang="en-US"/>
        </a:p>
      </dgm:t>
    </dgm:pt>
    <dgm:pt modelId="{079AF53D-34C8-4A97-AC10-FFBD0E2FAB2D}" type="sibTrans" cxnId="{8F080D0B-CE49-4DD0-B4F1-127C6C0A1015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8F080D0B-CE49-4DD0-B4F1-127C6C0A1015}" srcId="{947C9B15-19CE-4181-B788-E00FC083F88C}" destId="{F6087DF5-308A-4D34-868F-26902EF39D91}" srcOrd="1" destOrd="0" parTransId="{5D5246B9-1812-418D-9B7E-B78B3BE70317}" sibTransId="{079AF53D-34C8-4A97-AC10-FFBD0E2FAB2D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8D5E3BB8-E15B-45BA-A98A-94A659AECE63}" type="presOf" srcId="{F6087DF5-308A-4D34-868F-26902EF39D9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D544A83-823F-4979-9D11-B8A7A935435F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_*()</a:t>
          </a:r>
          <a:endParaRPr lang="en-US" dirty="0"/>
        </a:p>
      </dgm:t>
    </dgm:pt>
    <dgm:pt modelId="{41D70423-28A4-491F-B971-A758A97EB8F9}" type="parTrans" cxnId="{DEA41975-2DA8-4094-8113-9588267481CF}">
      <dgm:prSet/>
      <dgm:spPr/>
      <dgm:t>
        <a:bodyPr/>
        <a:lstStyle/>
        <a:p>
          <a:endParaRPr lang="en-US"/>
        </a:p>
      </dgm:t>
    </dgm:pt>
    <dgm:pt modelId="{B66461D7-A612-43F7-B52F-B26DE6B85485}" type="sibTrans" cxnId="{DEA41975-2DA8-4094-8113-9588267481C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DEA41975-2DA8-4094-8113-9588267481CF}" srcId="{947C9B15-19CE-4181-B788-E00FC083F88C}" destId="{0D544A83-823F-4979-9D11-B8A7A935435F}" srcOrd="1" destOrd="0" parTransId="{41D70423-28A4-491F-B971-A758A97EB8F9}" sibTransId="{B66461D7-A612-43F7-B52F-B26DE6B85485}"/>
    <dgm:cxn modelId="{4518DA7D-EECA-4D8C-89B3-7077025C4B35}" type="presOf" srcId="{0D544A83-823F-4979-9D11-B8A7A935435F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kern="1200" dirty="0" err="1"/>
            <a:t>summarise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geom_point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shape, size, stroke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geom_histogram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109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1466690"/>
        <a:ext cx="7284961" cy="10302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, size, weight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722385"/>
          <a:ext cx="13868400" cy="2022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722385"/>
        <a:ext cx="13868400" cy="2022955"/>
      </dsp:txXfrm>
    </dsp:sp>
    <dsp:sp modelId="{5CFB5A76-E252-4E47-A50D-C1264923A85A}">
      <dsp:nvSpPr>
        <dsp:cNvPr id="0" name=""/>
        <dsp:cNvSpPr/>
      </dsp:nvSpPr>
      <dsp:spPr>
        <a:xfrm>
          <a:off x="693420" y="263176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Função:</a:t>
          </a:r>
          <a:endParaRPr lang="en-US" sz="3100" kern="1200" dirty="0"/>
        </a:p>
      </dsp:txBody>
      <dsp:txXfrm>
        <a:off x="749156" y="318912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022609"/>
          <a:ext cx="13868400" cy="291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solidFill>
                <a:srgbClr val="03203D"/>
              </a:solidFill>
            </a:rPr>
            <a:t>x ou y, lower ou xlower, upper ou xupper, 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middle ou xmiddle, ymin ou xmin, ymax ou xmax,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0" kern="1200" dirty="0">
              <a:solidFill>
                <a:srgbClr val="03203D"/>
              </a:solidFill>
            </a:rPr>
            <a:t>alpha, colour, fill, group, linetype, shape, size, weight</a:t>
          </a:r>
        </a:p>
      </dsp:txBody>
      <dsp:txXfrm>
        <a:off x="0" y="4022609"/>
        <a:ext cx="13868400" cy="2913055"/>
      </dsp:txXfrm>
    </dsp:sp>
    <dsp:sp modelId="{6296429B-356E-4D4B-9812-79622CF47EF0}">
      <dsp:nvSpPr>
        <dsp:cNvPr id="0" name=""/>
        <dsp:cNvSpPr/>
      </dsp:nvSpPr>
      <dsp:spPr>
        <a:xfrm>
          <a:off x="693420" y="3556703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Argumentos estéticos:</a:t>
          </a:r>
          <a:endParaRPr lang="en-US" sz="3100" kern="1200" dirty="0"/>
        </a:p>
      </dsp:txBody>
      <dsp:txXfrm>
        <a:off x="749156" y="3612439"/>
        <a:ext cx="7284961" cy="10302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geom_line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400" kern="1200" dirty="0">
              <a:solidFill>
                <a:srgbClr val="03203D"/>
              </a:solidFill>
            </a:rPr>
            <a:t>operador </a:t>
          </a:r>
          <a:r>
            <a:rPr lang="pt-BR" sz="3400" i="1" kern="1200" dirty="0">
              <a:solidFill>
                <a:srgbClr val="03203D"/>
              </a:solidFill>
            </a:rPr>
            <a:t>de atribuição</a:t>
          </a:r>
          <a:endParaRPr lang="en-US" sz="340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geom_bar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theme</a:t>
          </a:r>
          <a:r>
            <a:rPr lang="pt-BR" sz="3600" kern="1200" dirty="0">
              <a:solidFill>
                <a:srgbClr val="03203D"/>
              </a:solidFill>
            </a:rPr>
            <a:t>_*()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763260"/>
          <a:ext cx="13868400" cy="21855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479044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facet_grid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facet_wrap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763260"/>
        <a:ext cx="13868400" cy="2185560"/>
      </dsp:txXfrm>
    </dsp:sp>
    <dsp:sp modelId="{5CFB5A76-E252-4E47-A50D-C1264923A85A}">
      <dsp:nvSpPr>
        <dsp:cNvPr id="0" name=""/>
        <dsp:cNvSpPr/>
      </dsp:nvSpPr>
      <dsp:spPr>
        <a:xfrm>
          <a:off x="693420" y="1212649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Funções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268385"/>
        <a:ext cx="7284961" cy="103027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ggsave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D917A-CAF7-4E38-B855-01C0DF5133EE}">
      <dsp:nvSpPr>
        <dsp:cNvPr id="0" name=""/>
        <dsp:cNvSpPr/>
      </dsp:nvSpPr>
      <dsp:spPr>
        <a:xfrm>
          <a:off x="0" y="912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A7D2D-0FCE-4523-9EF6-0E41DA51B52A}">
      <dsp:nvSpPr>
        <dsp:cNvPr id="0" name=""/>
        <dsp:cNvSpPr/>
      </dsp:nvSpPr>
      <dsp:spPr>
        <a:xfrm>
          <a:off x="0" y="912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 dirty="0" err="1">
              <a:solidFill>
                <a:srgbClr val="03203D"/>
              </a:solidFill>
            </a:rPr>
            <a:t>sr</a:t>
          </a:r>
          <a:endParaRPr lang="en-US" sz="6500" u="none" kern="1200" dirty="0">
            <a:solidFill>
              <a:srgbClr val="03203D"/>
            </a:solidFill>
          </a:endParaRPr>
        </a:p>
      </dsp:txBody>
      <dsp:txXfrm>
        <a:off x="0" y="912"/>
        <a:ext cx="3017520" cy="1495267"/>
      </dsp:txXfrm>
    </dsp:sp>
    <dsp:sp modelId="{235148ED-1B17-49B6-8706-0EEF8190BC05}">
      <dsp:nvSpPr>
        <dsp:cNvPr id="0" name=""/>
        <dsp:cNvSpPr/>
      </dsp:nvSpPr>
      <dsp:spPr>
        <a:xfrm>
          <a:off x="3243834" y="68813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poupança - poupança pessoal dividida pelo rendimento disponível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8813"/>
        <a:ext cx="11843766" cy="1358006"/>
      </dsp:txXfrm>
    </dsp:sp>
    <dsp:sp modelId="{5F761B56-D6FE-4105-9FE0-377085FBACF1}">
      <dsp:nvSpPr>
        <dsp:cNvPr id="0" name=""/>
        <dsp:cNvSpPr/>
      </dsp:nvSpPr>
      <dsp:spPr>
        <a:xfrm>
          <a:off x="3017520" y="1426819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B6A35-98BF-4F22-AEDF-88078B460750}">
      <dsp:nvSpPr>
        <dsp:cNvPr id="0" name=""/>
        <dsp:cNvSpPr/>
      </dsp:nvSpPr>
      <dsp:spPr>
        <a:xfrm>
          <a:off x="0" y="1496180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FB570-AE3E-430C-A209-8A84FB52829B}">
      <dsp:nvSpPr>
        <dsp:cNvPr id="0" name=""/>
        <dsp:cNvSpPr/>
      </dsp:nvSpPr>
      <dsp:spPr>
        <a:xfrm>
          <a:off x="0" y="1496180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pop15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1496180"/>
        <a:ext cx="3017520" cy="1495267"/>
      </dsp:txXfrm>
    </dsp:sp>
    <dsp:sp modelId="{0C6E375F-B23C-44E3-A31E-EB107C73E724}">
      <dsp:nvSpPr>
        <dsp:cNvPr id="0" name=""/>
        <dsp:cNvSpPr/>
      </dsp:nvSpPr>
      <dsp:spPr>
        <a:xfrm>
          <a:off x="3243834" y="1564080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menos de 15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1564080"/>
        <a:ext cx="11843766" cy="1358006"/>
      </dsp:txXfrm>
    </dsp:sp>
    <dsp:sp modelId="{D198812E-6CA0-416F-9AA1-FB839F6F174B}">
      <dsp:nvSpPr>
        <dsp:cNvPr id="0" name=""/>
        <dsp:cNvSpPr/>
      </dsp:nvSpPr>
      <dsp:spPr>
        <a:xfrm>
          <a:off x="3017520" y="2922086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230AC-A317-480A-9263-6CF70C88DE52}">
      <dsp:nvSpPr>
        <dsp:cNvPr id="0" name=""/>
        <dsp:cNvSpPr/>
      </dsp:nvSpPr>
      <dsp:spPr>
        <a:xfrm>
          <a:off x="0" y="2991447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CFBD8-603C-4737-AFE2-FD539D35202B}">
      <dsp:nvSpPr>
        <dsp:cNvPr id="0" name=""/>
        <dsp:cNvSpPr/>
      </dsp:nvSpPr>
      <dsp:spPr>
        <a:xfrm>
          <a:off x="0" y="2991447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pop75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2991447"/>
        <a:ext cx="3017520" cy="1495267"/>
      </dsp:txXfrm>
    </dsp:sp>
    <dsp:sp modelId="{1CAAF60B-A896-4116-B250-C0216D00341A}">
      <dsp:nvSpPr>
        <dsp:cNvPr id="0" name=""/>
        <dsp:cNvSpPr/>
      </dsp:nvSpPr>
      <dsp:spPr>
        <a:xfrm>
          <a:off x="3243834" y="3059347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mais de 75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3059347"/>
        <a:ext cx="11843766" cy="1358006"/>
      </dsp:txXfrm>
    </dsp:sp>
    <dsp:sp modelId="{B7DE1B20-82A1-413E-AC8C-2E90B5E1FC93}">
      <dsp:nvSpPr>
        <dsp:cNvPr id="0" name=""/>
        <dsp:cNvSpPr/>
      </dsp:nvSpPr>
      <dsp:spPr>
        <a:xfrm>
          <a:off x="3017520" y="4417354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E295B-F19F-49C2-B670-2ED1EF14ADB3}">
      <dsp:nvSpPr>
        <dsp:cNvPr id="0" name=""/>
        <dsp:cNvSpPr/>
      </dsp:nvSpPr>
      <dsp:spPr>
        <a:xfrm>
          <a:off x="0" y="4486714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F48BF-3CB1-46BC-9AF5-0B7EF712F093}">
      <dsp:nvSpPr>
        <dsp:cNvPr id="0" name=""/>
        <dsp:cNvSpPr/>
      </dsp:nvSpPr>
      <dsp:spPr>
        <a:xfrm>
          <a:off x="0" y="4486714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dpi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4486714"/>
        <a:ext cx="3017520" cy="1495267"/>
      </dsp:txXfrm>
    </dsp:sp>
    <dsp:sp modelId="{66B07FC2-FDD2-499E-995B-D86A9CE987D7}">
      <dsp:nvSpPr>
        <dsp:cNvPr id="0" name=""/>
        <dsp:cNvSpPr/>
      </dsp:nvSpPr>
      <dsp:spPr>
        <a:xfrm>
          <a:off x="3243834" y="4554614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renda disponível per capita em dólares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4554614"/>
        <a:ext cx="11843766" cy="1358006"/>
      </dsp:txXfrm>
    </dsp:sp>
    <dsp:sp modelId="{9590244F-5739-4F9C-9A95-37D0C3C35583}">
      <dsp:nvSpPr>
        <dsp:cNvPr id="0" name=""/>
        <dsp:cNvSpPr/>
      </dsp:nvSpPr>
      <dsp:spPr>
        <a:xfrm>
          <a:off x="3017520" y="5912621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A5685-65C3-4164-9D3D-65525A155B5D}">
      <dsp:nvSpPr>
        <dsp:cNvPr id="0" name=""/>
        <dsp:cNvSpPr/>
      </dsp:nvSpPr>
      <dsp:spPr>
        <a:xfrm>
          <a:off x="0" y="5981981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5DDB4-37F4-4CAD-ABFD-D1D3CCF1B14B}">
      <dsp:nvSpPr>
        <dsp:cNvPr id="0" name=""/>
        <dsp:cNvSpPr/>
      </dsp:nvSpPr>
      <dsp:spPr>
        <a:xfrm>
          <a:off x="0" y="5981981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ddpit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5981981"/>
        <a:ext cx="3017520" cy="1495267"/>
      </dsp:txXfrm>
    </dsp:sp>
    <dsp:sp modelId="{33C73AA7-8A9F-4043-811C-119B88132D3C}">
      <dsp:nvSpPr>
        <dsp:cNvPr id="0" name=""/>
        <dsp:cNvSpPr/>
      </dsp:nvSpPr>
      <dsp:spPr>
        <a:xfrm>
          <a:off x="3243834" y="6049882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crescimento percentual de dpi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049882"/>
        <a:ext cx="11843766" cy="1358006"/>
      </dsp:txXfrm>
    </dsp:sp>
    <dsp:sp modelId="{456DF386-0AF5-4DA9-B38D-7AC1E8FDAADB}">
      <dsp:nvSpPr>
        <dsp:cNvPr id="0" name=""/>
        <dsp:cNvSpPr/>
      </dsp:nvSpPr>
      <dsp:spPr>
        <a:xfrm>
          <a:off x="3017520" y="7407888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filter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arrange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11/5/2022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Independência: não existe covariância entre os preditores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4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Transformação </a:t>
            </a:r>
            <a:r>
              <a:rPr lang="pt-BR" dirty="0" err="1"/>
              <a:t>logarítimica</a:t>
            </a:r>
            <a:r>
              <a:rPr lang="pt-BR" dirty="0"/>
              <a:t>, raiz quadrada, recíproca, arco se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4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05/11/2022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05/11/2022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05/11/2022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FF55A-9FD6-CE57-6038-76FF15DE1B78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D9A759C-658A-F879-9475-8AF23786E6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D16162D-9868-FEAC-F55C-5350A73F5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9ABE59EA-2119-2D70-56C1-2AF173A238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24596F0-F150-9FFD-E52A-F0AE409B7D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E34CF7-322F-F770-E05A-C268EB199DFC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4566363-D805-E7ED-C4B0-17675BBCCB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605061A-9F6B-EEAE-1962-05E4F8FF6B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CB0146B1-4523-3003-A8F8-A74E7AD146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F14C6812-9A82-095E-501C-18C39D16AC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1228F6-E935-2187-5C0C-59D87030617D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C1C6C8-A594-E9FA-5D37-4E58EFD39C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58246DF-14AF-CCC5-632B-7E6A136B1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33BC410F-DA36-BEF1-CA90-F665A660B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8A7CD49E-F541-1939-E20A-4C6354B8FF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57D844A8-3B8F-192A-7545-1F21F6C77B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E00D0A6-1551-4BB0-B3FD-F78A312E3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FEF02965-27A0-37AA-9AAB-832C414DA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1" name="Picture 2" descr="CNPq Logo - PNG e Vetor - Download de Logo">
            <a:extLst>
              <a:ext uri="{FF2B5EF4-FFF2-40B4-BE49-F238E27FC236}">
                <a16:creationId xmlns:a16="http://schemas.microsoft.com/office/drawing/2014/main" id="{DF03393B-10FF-62D1-0703-BE388F578F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AD711C2-474D-51DE-5705-FF4E16C94B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BB5D8D-C4BF-90FC-BECB-59520C8BF6F9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C7E24A2-6E19-FADA-A27B-DEDCC67DAD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3E6EC9F-7000-5782-0E2B-0CCC53C43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614C5FF8-CA5F-7B02-C4B2-E6B8FF7D49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F88EF3B-C726-3898-D1DE-2E5215E5372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49" r:id="rId9"/>
    <p:sldLayoutId id="2147483651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prática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pop15 + pop75 + dpi + </a:t>
            </a:r>
            <a:r>
              <a:rPr lang="en-US" sz="2200" dirty="0" err="1"/>
              <a:t>ddpi</a:t>
            </a:r>
            <a:r>
              <a:rPr lang="en-US" sz="2200" dirty="0"/>
              <a:t>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.,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842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498" y="2508704"/>
            <a:ext cx="7076902" cy="1143000"/>
          </a:xfrm>
        </p:spPr>
        <p:txBody>
          <a:bodyPr/>
          <a:lstStyle/>
          <a:p>
            <a:pPr marL="0" indent="0">
              <a:buNone/>
            </a:pPr>
            <a:r>
              <a:rPr lang="pt-BR" sz="6000" dirty="0"/>
              <a:t>A regressão é boa?</a:t>
            </a:r>
            <a:endParaRPr lang="en-US" sz="60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C8CF2DD-3789-5BE0-B606-6EBB98249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8704"/>
            <a:ext cx="4811351" cy="56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00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35D76-B087-6D21-E420-80E33E2D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88F741-05E7-044B-9857-7855D084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A estimação e inferência dependem de várias pressuposições. </a:t>
            </a:r>
          </a:p>
          <a:p>
            <a:endParaRPr lang="pt-BR" dirty="0"/>
          </a:p>
          <a:p>
            <a:r>
              <a:rPr lang="pt-BR" sz="3200" dirty="0"/>
              <a:t>A princípio, os resultados das análises só teriam validade se essas pressuposições forem atendidas.</a:t>
            </a:r>
          </a:p>
          <a:p>
            <a:endParaRPr lang="pt-BR" dirty="0"/>
          </a:p>
          <a:p>
            <a:r>
              <a:rPr lang="pt-BR" sz="3200" dirty="0"/>
              <a:t>A avaliação dessas pressuposições pode ser chamada de diagnóstico da regressão;</a:t>
            </a:r>
          </a:p>
          <a:p>
            <a:endParaRPr lang="pt-BR" dirty="0"/>
          </a:p>
          <a:p>
            <a:r>
              <a:rPr lang="pt-BR" sz="3200" dirty="0"/>
              <a:t>Problemas potenciais: </a:t>
            </a:r>
            <a:r>
              <a:rPr lang="pt-BR" sz="3200" dirty="0">
                <a:solidFill>
                  <a:srgbClr val="FF0000"/>
                </a:solidFill>
              </a:rPr>
              <a:t>Erro, modelo</a:t>
            </a:r>
            <a:r>
              <a:rPr lang="pt-BR" sz="3200" dirty="0"/>
              <a:t>, </a:t>
            </a:r>
            <a:r>
              <a:rPr lang="pt-BR" sz="3200" i="1" dirty="0"/>
              <a:t>outliers</a:t>
            </a:r>
            <a:r>
              <a:rPr lang="pt-BR" sz="3200" dirty="0"/>
              <a:t> ou observações discrepantes</a:t>
            </a:r>
            <a:endParaRPr lang="en-US" sz="3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0A8AB9-01D2-6F5B-8F13-64E2BF99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777897-08BA-CB21-B771-DBCFB7DA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5930A-D2C1-4B4C-E9A5-8342C46A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410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A285A61-E576-65FF-8997-6D435E26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199" y="1883872"/>
            <a:ext cx="12247883" cy="661242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/>
              <p:nvPr/>
            </p:nvSpPr>
            <p:spPr>
              <a:xfrm>
                <a:off x="10210800" y="1401705"/>
                <a:ext cx="4170743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5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I</m:t>
                      </m:r>
                      <m:sSup>
                        <m:sSupPr>
                          <m:ctrlPr>
                            <a:rPr lang="pt-BR" sz="5000" b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0" y="1401705"/>
                <a:ext cx="4170743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/>
              <p:nvPr/>
            </p:nvSpPr>
            <p:spPr>
              <a:xfrm>
                <a:off x="11536617" y="2754755"/>
                <a:ext cx="3351708" cy="172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4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617" y="2754755"/>
                <a:ext cx="3351708" cy="172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518241AB-9717-02AE-33CF-D86CB168A029}"/>
              </a:ext>
            </a:extLst>
          </p:cNvPr>
          <p:cNvSpPr/>
          <p:nvPr/>
        </p:nvSpPr>
        <p:spPr>
          <a:xfrm>
            <a:off x="12725400" y="2251321"/>
            <a:ext cx="242455" cy="503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2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6852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6D1E3B5-1397-B4FA-253B-14F2BFF5AF90}"/>
              </a:ext>
            </a:extLst>
          </p:cNvPr>
          <p:cNvCxnSpPr/>
          <p:nvPr/>
        </p:nvCxnSpPr>
        <p:spPr>
          <a:xfrm flipV="1">
            <a:off x="11353800" y="6972300"/>
            <a:ext cx="4352733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/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5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7067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Gráficos do resíduo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está no modelo, observar similaridade com os gráficos anteriores</a:t>
                </a:r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não está no modelo, observar qualquer relação que possa indicar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deva ser incluído.</a:t>
                </a:r>
                <a:endParaRPr lang="en-US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54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 se for detectado o problema com variância?</a:t>
                </a:r>
              </a:p>
              <a:p>
                <a:pPr lvl="1"/>
                <a:r>
                  <a:rPr lang="pt-BR" dirty="0"/>
                  <a:t>Usar mínimos quadrados ponderados</a:t>
                </a:r>
              </a:p>
              <a:p>
                <a:pPr lvl="1"/>
                <a:r>
                  <a:rPr lang="pt-BR" dirty="0"/>
                  <a:t>Usar mínimos quadrados generalizados</a:t>
                </a:r>
              </a:p>
              <a:p>
                <a:pPr lvl="1"/>
                <a:r>
                  <a:rPr lang="pt-BR" dirty="0"/>
                  <a:t>Transformar variáveis. Em geral apenas </a:t>
                </a:r>
                <a:r>
                  <a:rPr lang="pt-BR" b="1" dirty="0"/>
                  <a:t>y</a:t>
                </a:r>
                <a:r>
                  <a:rPr lang="pt-BR" dirty="0"/>
                  <a:t> será transformada para h(</a:t>
                </a:r>
                <a:r>
                  <a:rPr lang="pt-BR" b="1" dirty="0"/>
                  <a:t>y</a:t>
                </a:r>
                <a:r>
                  <a:rPr lang="pt-BR" dirty="0"/>
                  <a:t>), onde h(</a:t>
                </a:r>
                <a:r>
                  <a:rPr lang="pt-BR" b="1" dirty="0"/>
                  <a:t>y</a:t>
                </a:r>
                <a:r>
                  <a:rPr lang="pt-BR" dirty="0"/>
                  <a:t>) é tal que torna a V[h(</a:t>
                </a:r>
                <a:r>
                  <a:rPr lang="pt-BR" b="1" dirty="0"/>
                  <a:t>y</a:t>
                </a:r>
                <a:r>
                  <a:rPr lang="pt-BR" dirty="0"/>
                  <a:t>)] constante.</a:t>
                </a:r>
              </a:p>
              <a:p>
                <a:pPr lvl="1"/>
                <a:endParaRPr lang="pt-BR" dirty="0"/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Em algumas circunstâncias as transformações também normalizam os dados.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são usadas em situações específicas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só podem ser utilizadas se </a:t>
                </a:r>
                <a:r>
                  <a:rPr lang="pt-BR" b="1" dirty="0"/>
                  <a:t>y</a:t>
                </a:r>
                <a:r>
                  <a:rPr lang="pt-BR" dirty="0"/>
                  <a:t> &gt; 0</a:t>
                </a:r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Exemplos: log(</a:t>
                </a:r>
                <a:r>
                  <a:rPr lang="pt-BR" b="1" dirty="0"/>
                  <a:t>y</a:t>
                </a:r>
                <a:r>
                  <a:rPr lang="pt-BR" dirty="0"/>
                  <a:t>),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r>
                  <a:rPr lang="pt-BR" dirty="0"/>
                  <a:t>, 1/</a:t>
                </a:r>
                <a:r>
                  <a:rPr lang="pt-BR" b="1" dirty="0"/>
                  <a:t>y</a:t>
                </a:r>
                <a:r>
                  <a:rPr lang="pt-BR" dirty="0"/>
                  <a:t>, </a:t>
                </a:r>
                <a:r>
                  <a:rPr lang="pt-BR" dirty="0" err="1"/>
                  <a:t>arcosen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endParaRPr lang="pt-BR" b="1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128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Diagnótico</a:t>
            </a:r>
            <a:r>
              <a:rPr lang="en-US" sz="2200" dirty="0"/>
              <a:t> da </a:t>
            </a:r>
            <a:r>
              <a:rPr lang="en-US" sz="2200" dirty="0" err="1"/>
              <a:t>regressão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plot(fitted(</a:t>
            </a:r>
            <a:r>
              <a:rPr lang="en-US" sz="2200" dirty="0" err="1"/>
              <a:t>ms</a:t>
            </a:r>
            <a:r>
              <a:rPr lang="en-US" sz="2200" dirty="0"/>
              <a:t>),residuals(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x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Homogeneidade</a:t>
            </a:r>
            <a:r>
              <a:rPr lang="en-US" sz="2200" dirty="0"/>
              <a:t> das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res = 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</a:t>
            </a:r>
            <a:r>
              <a:rPr lang="en-US" sz="2200" dirty="0" err="1"/>
              <a:t>ms</a:t>
            </a:r>
            <a:r>
              <a:rPr lang="en-US" sz="2200" dirty="0"/>
              <a:t>) %&gt;% abs()) -&gt; </a:t>
            </a:r>
            <a:r>
              <a:rPr lang="en-US" sz="2200" dirty="0" err="1"/>
              <a:t>d_s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d_s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fit, y = res))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geom_hline</a:t>
            </a:r>
            <a:r>
              <a:rPr lang="en-US" sz="2200" dirty="0"/>
              <a:t>(</a:t>
            </a:r>
            <a:r>
              <a:rPr lang="en-US" sz="2200" dirty="0" err="1"/>
              <a:t>yintercept</a:t>
            </a:r>
            <a:r>
              <a:rPr lang="en-US" sz="2200" dirty="0"/>
              <a:t> = 0) +</a:t>
            </a:r>
          </a:p>
          <a:p>
            <a:pPr marL="0" indent="0">
              <a:buNone/>
            </a:pPr>
            <a:r>
              <a:rPr lang="en-US" sz="2200" dirty="0"/>
              <a:t>  labs(x = "Fitted", y = "Residuals")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theme_classic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22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plot(savings$pop15, residuals(m), </a:t>
            </a:r>
            <a:r>
              <a:rPr lang="en-US" sz="2200" dirty="0" err="1"/>
              <a:t>xlab</a:t>
            </a:r>
            <a:r>
              <a:rPr lang="en-US" sz="2200" dirty="0"/>
              <a:t> = "Population under 15",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/>
              <a:t>plot(savings$pop75, residuals(m), </a:t>
            </a:r>
            <a:r>
              <a:rPr lang="en-US" sz="2200" dirty="0" err="1"/>
              <a:t>xlab</a:t>
            </a:r>
            <a:r>
              <a:rPr lang="en-US" sz="2200" dirty="0"/>
              <a:t> = "Population over 75",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</a:t>
            </a:r>
            <a:r>
              <a:rPr lang="en-US" sz="2200" dirty="0" err="1"/>
              <a:t>vessus</a:t>
            </a:r>
            <a:r>
              <a:rPr lang="en-US" sz="2200" dirty="0"/>
              <a:t>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 %&gt;% </a:t>
            </a:r>
          </a:p>
          <a:p>
            <a:pPr marL="0" indent="0">
              <a:buNone/>
            </a:pPr>
            <a:r>
              <a:rPr lang="en-US" sz="2200" dirty="0"/>
              <a:t>  summary()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"|Residuals|")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)) # A </a:t>
            </a:r>
            <a:r>
              <a:rPr lang="en-US" sz="2200" dirty="0" err="1"/>
              <a:t>inclinação</a:t>
            </a:r>
            <a:r>
              <a:rPr lang="en-US" sz="2200" dirty="0"/>
              <a:t> da </a:t>
            </a:r>
            <a:r>
              <a:rPr lang="en-US" sz="2200" dirty="0" err="1"/>
              <a:t>reta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é </a:t>
            </a:r>
            <a:r>
              <a:rPr lang="en-US" sz="2200" dirty="0" err="1"/>
              <a:t>significativa</a:t>
            </a:r>
            <a:r>
              <a:rPr lang="en-US" sz="2200" dirty="0"/>
              <a:t> a 5%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8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 # </a:t>
            </a:r>
            <a:r>
              <a:rPr lang="en-US" sz="2200" dirty="0" err="1"/>
              <a:t>dando</a:t>
            </a:r>
            <a:r>
              <a:rPr lang="en-US" sz="2200" dirty="0"/>
              <a:t> 4 </a:t>
            </a:r>
            <a:r>
              <a:rPr lang="en-US" sz="2200" dirty="0" err="1"/>
              <a:t>exemplos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1: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1")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2: </a:t>
            </a:r>
            <a:r>
              <a:rPr lang="en-US" sz="2200" dirty="0" err="1"/>
              <a:t>heterogeneidade</a:t>
            </a:r>
            <a:r>
              <a:rPr lang="en-US" sz="2200" dirty="0"/>
              <a:t> forte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(1:50)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"|</a:t>
            </a:r>
            <a:r>
              <a:rPr lang="en-US" sz="2200" dirty="0" err="1"/>
              <a:t>Resíduos</a:t>
            </a:r>
            <a:r>
              <a:rPr lang="en-US" sz="2200" dirty="0"/>
              <a:t>|", main = "</a:t>
            </a:r>
            <a:r>
              <a:rPr lang="en-US" sz="2200" dirty="0" err="1"/>
              <a:t>caso</a:t>
            </a:r>
            <a:r>
              <a:rPr lang="en-US" sz="2200" dirty="0"/>
              <a:t> 2")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075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3: </a:t>
            </a:r>
            <a:r>
              <a:rPr lang="en-US" sz="2200" dirty="0" err="1"/>
              <a:t>heterogeneidade</a:t>
            </a:r>
            <a:r>
              <a:rPr lang="en-US" sz="2200" dirty="0"/>
              <a:t> </a:t>
            </a:r>
            <a:r>
              <a:rPr lang="en-US" sz="2200" dirty="0" err="1"/>
              <a:t>moderada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sqrt((1:50))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3")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não-linearidade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cos((1:50) * pi / 25) +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4")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52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Transformação</a:t>
            </a:r>
            <a:r>
              <a:rPr lang="en-US" sz="2200" dirty="0"/>
              <a:t> de 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(gala)</a:t>
            </a:r>
          </a:p>
          <a:p>
            <a:pPr marL="0" indent="0">
              <a:buNone/>
            </a:pPr>
            <a:r>
              <a:rPr lang="en-US" sz="2200" dirty="0"/>
              <a:t>data(gala) # </a:t>
            </a:r>
            <a:r>
              <a:rPr lang="en-US" sz="2200" dirty="0" err="1"/>
              <a:t>Função</a:t>
            </a:r>
            <a:r>
              <a:rPr lang="en-US" sz="2200" dirty="0"/>
              <a:t> data() </a:t>
            </a:r>
            <a:r>
              <a:rPr lang="en-US" sz="2200" dirty="0" err="1"/>
              <a:t>importa</a:t>
            </a:r>
            <a:r>
              <a:rPr lang="en-US" sz="2200" dirty="0"/>
              <a:t> o banco de dados savings do </a:t>
            </a:r>
            <a:r>
              <a:rPr lang="en-US" sz="2200" dirty="0" err="1"/>
              <a:t>pacote</a:t>
            </a:r>
            <a:r>
              <a:rPr lang="en-US" sz="2200" dirty="0"/>
              <a:t> faraway</a:t>
            </a:r>
          </a:p>
          <a:p>
            <a:pPr marL="0" indent="0">
              <a:buNone/>
            </a:pPr>
            <a:r>
              <a:rPr lang="en-US" sz="2200" dirty="0"/>
              <a:t>help(gala) # </a:t>
            </a:r>
            <a:r>
              <a:rPr lang="en-US" sz="2200" dirty="0" err="1"/>
              <a:t>Mostra</a:t>
            </a:r>
            <a:r>
              <a:rPr lang="en-US" sz="2200" dirty="0"/>
              <a:t> a </a:t>
            </a:r>
            <a:r>
              <a:rPr lang="en-US" sz="2200" dirty="0" err="1"/>
              <a:t>descrição</a:t>
            </a:r>
            <a:r>
              <a:rPr lang="en-US" sz="2200" dirty="0"/>
              <a:t> dos dados no help</a:t>
            </a:r>
          </a:p>
          <a:p>
            <a:pPr marL="0" indent="0">
              <a:buNone/>
            </a:pPr>
            <a:r>
              <a:rPr lang="en-US" sz="2200" dirty="0"/>
              <a:t>gala &lt;- gala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gala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(mg &lt;- </a:t>
            </a:r>
            <a:r>
              <a:rPr lang="en-US" sz="2200" dirty="0" err="1"/>
              <a:t>lm</a:t>
            </a:r>
            <a:r>
              <a:rPr lang="en-US" sz="2200" dirty="0"/>
              <a:t>(Species ~ . - Endemics, gala))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fitted(mg), </a:t>
            </a:r>
          </a:p>
          <a:p>
            <a:pPr marL="0" indent="0">
              <a:buNone/>
            </a:pPr>
            <a:r>
              <a:rPr lang="en-US" sz="2200" dirty="0"/>
              <a:t>       res = residuals(mg),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residuals(mg) %&gt;% abs()) -&gt; </a:t>
            </a:r>
            <a:r>
              <a:rPr lang="en-US" sz="2200" dirty="0" err="1"/>
              <a:t>d_g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/>
              <a:t>plot(res ~ fit, data = </a:t>
            </a:r>
            <a:r>
              <a:rPr lang="en-US" sz="2200" dirty="0" err="1"/>
              <a:t>d_g</a:t>
            </a:r>
            <a:r>
              <a:rPr lang="en-US" sz="2200" dirty="0"/>
              <a:t>, 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85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Tranformando</a:t>
            </a:r>
            <a:r>
              <a:rPr lang="en-US" sz="2200" dirty="0"/>
              <a:t> y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mg_t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(sqrt(Species) ~ . - Endemics, data = gala))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residuals(</a:t>
            </a:r>
            <a:r>
              <a:rPr lang="en-US" sz="2200" dirty="0" err="1"/>
              <a:t>mg_t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abs(residuals(</a:t>
            </a:r>
            <a:r>
              <a:rPr lang="en-US" sz="2200" dirty="0" err="1"/>
              <a:t>mg_t</a:t>
            </a:r>
            <a:r>
              <a:rPr lang="en-US" sz="2200" dirty="0"/>
              <a:t>)),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 </a:t>
            </a:r>
            <a:r>
              <a:rPr lang="en-US" sz="2200" dirty="0" err="1"/>
              <a:t>ylab</a:t>
            </a:r>
            <a:r>
              <a:rPr lang="en-US" sz="2200" dirty="0"/>
              <a:t> = "|Residuals|",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res_abs_x_aj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(abs(residuals(</a:t>
            </a:r>
            <a:r>
              <a:rPr lang="en-US" sz="2200" dirty="0" err="1"/>
              <a:t>mg_t</a:t>
            </a:r>
            <a:r>
              <a:rPr lang="en-US" sz="2200" dirty="0"/>
              <a:t>)) ~ fitted(</a:t>
            </a:r>
            <a:r>
              <a:rPr lang="en-US" sz="2200" dirty="0" err="1"/>
              <a:t>mg_t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55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Normalidade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Necessária para desenvolver os testes de hipóteses e os IC.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Usar o QQ-</a:t>
            </a:r>
            <a:r>
              <a:rPr lang="pt-BR" dirty="0" err="1"/>
              <a:t>plot</a:t>
            </a:r>
            <a:r>
              <a:rPr lang="pt-BR" dirty="0"/>
              <a:t>. Compara os resíduos às observações normais.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Histogramas e </a:t>
            </a:r>
            <a:r>
              <a:rPr lang="pt-BR" dirty="0" err="1"/>
              <a:t>boxplots</a:t>
            </a:r>
            <a:r>
              <a:rPr lang="pt-BR" dirty="0"/>
              <a:t>, em geral, não são muito úteis para checar normalidade.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Diagnóstico de não normalidade a partir do QQ-</a:t>
            </a:r>
            <a:r>
              <a:rPr lang="pt-BR" dirty="0" err="1"/>
              <a:t>plot</a:t>
            </a:r>
            <a:r>
              <a:rPr lang="pt-BR" dirty="0"/>
              <a:t> não é fácil. Casos de pontos distantes das retas podem ser devido a não normalidade e a outliers. Se após remover esses pontos aparecerem outros iguais aos anteriores, concluímos pela não-normalidade.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D2CC7-CC20-4C97-7C5D-C537960E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2310698"/>
            <a:ext cx="4114800" cy="28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35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Obs.: Em geral a não normalidade aparente não é problema.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Obs.: Novos estudos com modelos diferentes a não normalidade pode desaparecer.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Teste formal: Shapiro-</a:t>
                </a:r>
                <a:r>
                  <a:rPr lang="pt-BR" dirty="0" err="1"/>
                  <a:t>Wilks</a:t>
                </a:r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Cuidados: Se n é grande e o teste </a:t>
                </a:r>
                <a:r>
                  <a:rPr lang="pt-BR" dirty="0">
                    <a:sym typeface="Symbol" panose="05050102010706020507" pitchFamily="18" charset="2"/>
                  </a:rPr>
                  <a:t>for aplicado, talvez seja acusado falso-positivo.</a:t>
                </a: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		 Se n é pequeno, o teste tem menor poder.</a:t>
                </a:r>
              </a:p>
              <a:p>
                <a:pPr marL="0" indent="0">
                  <a:buNone/>
                </a:pPr>
                <a:endParaRPr lang="pt-BR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Outros testes: </a:t>
                </a:r>
                <a:r>
                  <a:rPr lang="pt-BR" dirty="0" err="1">
                    <a:sym typeface="Symbol" panose="05050102010706020507" pitchFamily="18" charset="2"/>
                  </a:rPr>
                  <a:t>Kolmogorov</a:t>
                </a:r>
                <a:r>
                  <a:rPr lang="pt-BR" dirty="0">
                    <a:sym typeface="Symbol" panose="05050102010706020507" pitchFamily="18" charset="2"/>
                  </a:rPr>
                  <a:t>-Smirnov, </a:t>
                </a:r>
                <a:r>
                  <a:rPr lang="pt-BR" dirty="0" err="1">
                    <a:sym typeface="Symbol" panose="05050102010706020507" pitchFamily="18" charset="2"/>
                  </a:rPr>
                  <a:t>Liliefors</a:t>
                </a:r>
                <a:r>
                  <a:rPr lang="pt-BR" dirty="0">
                    <a:sym typeface="Symbol" panose="05050102010706020507" pitchFamily="18" charset="2"/>
                  </a:rPr>
                  <a:t>. Porém, </a:t>
                </a:r>
                <a:r>
                  <a:rPr lang="pt-BR" dirty="0"/>
                  <a:t>Shapiro é mais poderoso.</a:t>
                </a:r>
                <a:endParaRPr lang="en-US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027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Verificando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 (savings)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 err="1"/>
              <a:t>qqnorm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 err="1"/>
              <a:t>qqline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Histogramas</a:t>
            </a:r>
            <a:r>
              <a:rPr lang="en-US" sz="2200" dirty="0"/>
              <a:t> e boxplot </a:t>
            </a:r>
            <a:r>
              <a:rPr lang="en-US" sz="2200" dirty="0" err="1"/>
              <a:t>geralmente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bons para </a:t>
            </a:r>
            <a:r>
              <a:rPr lang="en-US" sz="2200" dirty="0" err="1"/>
              <a:t>checar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. </a:t>
            </a:r>
            <a:r>
              <a:rPr lang="en-US" sz="2200" dirty="0" err="1"/>
              <a:t>Veremos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2)) #rodar </a:t>
            </a:r>
            <a:r>
              <a:rPr lang="en-US" sz="2200" dirty="0" err="1"/>
              <a:t>os</a:t>
            </a:r>
            <a:r>
              <a:rPr lang="en-US" sz="2200" dirty="0"/>
              <a:t> plots </a:t>
            </a:r>
            <a:r>
              <a:rPr lang="en-US" sz="2200" dirty="0" err="1"/>
              <a:t>acima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hist(residuals(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/>
              <a:t>boxplot(residuals(</a:t>
            </a:r>
            <a:r>
              <a:rPr lang="en-US" sz="2200" dirty="0" err="1"/>
              <a:t>ms</a:t>
            </a:r>
            <a:r>
              <a:rPr lang="en-US" sz="2200" dirty="0"/>
              <a:t>), horizontal = T)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797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Forma original das </a:t>
            </a:r>
            <a:r>
              <a:rPr lang="en-US" sz="2200" dirty="0" err="1"/>
              <a:t>distribuções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 1), main = "Normal", </a:t>
            </a:r>
            <a:r>
              <a:rPr lang="en-US" sz="2200" dirty="0" err="1"/>
              <a:t>lwd</a:t>
            </a:r>
            <a:r>
              <a:rPr lang="en-US" sz="2200" dirty="0"/>
              <a:t> = 2)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dlnorm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"red", main = "Lognormal",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dcauchy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"blue", main = "Cauchy",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dunif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"green", main = "</a:t>
            </a:r>
            <a:r>
              <a:rPr lang="en-US" sz="2200" dirty="0" err="1"/>
              <a:t>Uniforme</a:t>
            </a:r>
            <a:r>
              <a:rPr lang="en-US" sz="2200" dirty="0"/>
              <a:t>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321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Residuos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distribuição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rnorm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exp(</a:t>
            </a:r>
            <a:r>
              <a:rPr lang="en-US" sz="2200" dirty="0" err="1"/>
              <a:t>rnorm</a:t>
            </a:r>
            <a:r>
              <a:rPr lang="en-US" sz="2200" dirty="0"/>
              <a:t>(50))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"Lognormal")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06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rcauchy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"Cauchy")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runif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</a:t>
            </a:r>
            <a:r>
              <a:rPr lang="en-US" sz="2200" dirty="0" err="1"/>
              <a:t>Uniforme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fr-FR" sz="2200" dirty="0"/>
              <a:t>par(mfrow = c(1, 1))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8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Teste de </a:t>
            </a:r>
            <a:r>
              <a:rPr lang="en-US" sz="2200" dirty="0" err="1"/>
              <a:t>shapiwo-wilkis</a:t>
            </a:r>
            <a:r>
              <a:rPr lang="en-US" sz="2200" dirty="0"/>
              <a:t> para </a:t>
            </a:r>
            <a:r>
              <a:rPr lang="en-US" sz="2200" dirty="0" err="1"/>
              <a:t>normalidade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(50)) # 50 </a:t>
            </a:r>
            <a:r>
              <a:rPr lang="en-US" sz="2200" dirty="0" err="1"/>
              <a:t>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grande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(5000))$</a:t>
            </a:r>
            <a:r>
              <a:rPr lang="en-US" sz="2200" dirty="0" err="1"/>
              <a:t>p.value</a:t>
            </a:r>
            <a:r>
              <a:rPr lang="en-US" sz="2200" dirty="0"/>
              <a:t>) # 5000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462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pequeno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rcauchy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cauchy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rgamma</a:t>
            </a:r>
            <a:r>
              <a:rPr lang="en-US" sz="2200" dirty="0"/>
              <a:t>(5, 8))$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gamma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runif</a:t>
            </a:r>
            <a:r>
              <a:rPr lang="en-US" sz="2200" dirty="0"/>
              <a:t>(50, 2, 10))$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916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Erros correlacionados</a:t>
                </a:r>
              </a:p>
              <a:p>
                <a:pPr marL="0" indent="0">
                  <a:buNone/>
                </a:pPr>
                <a:r>
                  <a:rPr lang="pt-BR" dirty="0"/>
                  <a:t>Caso de dados tomados ao longo do tempo ou dados relacionados espacialmente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Análise gráfica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Verificação através do teste de </a:t>
                </a:r>
                <a:r>
                  <a:rPr lang="pt-BR" dirty="0" err="1"/>
                  <a:t>Durbin</a:t>
                </a:r>
                <a:r>
                  <a:rPr lang="pt-BR" dirty="0"/>
                  <a:t>-Watson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: erros não correlacionados)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5C6583-6FE7-A929-7F72-CF6F753B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811" y="5669169"/>
            <a:ext cx="5718989" cy="25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05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Dados </a:t>
            </a:r>
            <a:r>
              <a:rPr lang="en-US" sz="2200" dirty="0" err="1"/>
              <a:t>correlacionados</a:t>
            </a:r>
            <a:r>
              <a:rPr lang="en-US" sz="2200" dirty="0"/>
              <a:t> </a:t>
            </a:r>
            <a:r>
              <a:rPr lang="en-US" sz="2200" dirty="0" err="1"/>
              <a:t>temporalmente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data(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head(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pairs(</a:t>
            </a:r>
            <a:r>
              <a:rPr lang="en-US" sz="2200" dirty="0" err="1"/>
              <a:t>airquality</a:t>
            </a:r>
            <a:r>
              <a:rPr lang="en-US" sz="2200" dirty="0"/>
              <a:t>, panel = </a:t>
            </a:r>
            <a:r>
              <a:rPr lang="en-US" sz="2200" dirty="0" err="1"/>
              <a:t>panel.smooth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 &lt;- </a:t>
            </a:r>
            <a:r>
              <a:rPr lang="en-US" sz="2200" dirty="0" err="1"/>
              <a:t>lm</a:t>
            </a:r>
            <a:r>
              <a:rPr lang="en-US" sz="2200" dirty="0"/>
              <a:t>(Ozone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plot(fitted(ma), residuals(ma),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</a:t>
            </a:r>
            <a:r>
              <a:rPr lang="en-US" sz="2200" dirty="0"/>
              <a:t>-se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constância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variância</a:t>
            </a:r>
            <a:r>
              <a:rPr lang="en-US" sz="2200" dirty="0"/>
              <a:t> e </a:t>
            </a:r>
            <a:r>
              <a:rPr lang="en-US" sz="2200" dirty="0" err="1"/>
              <a:t>também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linearidade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 err="1"/>
              <a:t>Assim</a:t>
            </a:r>
            <a:r>
              <a:rPr lang="en-US" sz="2200" dirty="0"/>
              <a:t>, </a:t>
            </a:r>
            <a:r>
              <a:rPr lang="en-US" sz="2200" dirty="0" err="1"/>
              <a:t>pode</a:t>
            </a:r>
            <a:r>
              <a:rPr lang="en-US" sz="2200" dirty="0"/>
              <a:t>-se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transformação</a:t>
            </a:r>
            <a:r>
              <a:rPr lang="en-US" sz="2200" dirty="0"/>
              <a:t> que, </a:t>
            </a:r>
            <a:r>
              <a:rPr lang="en-US" sz="2200" dirty="0" err="1"/>
              <a:t>neste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r>
              <a:rPr lang="en-US" sz="2200" dirty="0"/>
              <a:t>,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logarítmica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/>
              <a:t>"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47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plot(residuals(ma)[-153],</a:t>
            </a:r>
          </a:p>
          <a:p>
            <a:pPr marL="0" indent="0">
              <a:buNone/>
            </a:pPr>
            <a:r>
              <a:rPr lang="en-US" sz="2200" dirty="0"/>
              <a:t>     residuals(ma)[-1],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515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mal &lt;- </a:t>
            </a:r>
            <a:r>
              <a:rPr lang="en-US" sz="2200" dirty="0" err="1"/>
              <a:t>lm</a:t>
            </a:r>
            <a:r>
              <a:rPr lang="en-US" sz="2200" dirty="0"/>
              <a:t>(log(Ozone)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plot(fitted(mal), residuals(mal),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15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x11()</a:t>
            </a:r>
          </a:p>
          <a:p>
            <a:pPr marL="0" indent="0">
              <a:buNone/>
            </a:pPr>
            <a:r>
              <a:rPr lang="en-US" sz="2200" dirty="0"/>
              <a:t>plot(residuals(mal)[-153],</a:t>
            </a:r>
          </a:p>
          <a:p>
            <a:pPr marL="0" indent="0">
              <a:buNone/>
            </a:pPr>
            <a:r>
              <a:rPr lang="en-US" sz="2200" dirty="0"/>
              <a:t>     residuals(mal)[-1],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Vejamos</a:t>
            </a:r>
            <a:r>
              <a:rPr lang="en-US" sz="2200" dirty="0"/>
              <a:t> um teste formal: </a:t>
            </a:r>
            <a:r>
              <a:rPr lang="en-US" sz="2200" dirty="0" err="1"/>
              <a:t>aplicando</a:t>
            </a:r>
            <a:r>
              <a:rPr lang="en-US" sz="2200" dirty="0"/>
              <a:t> o DW</a:t>
            </a:r>
          </a:p>
          <a:p>
            <a:pPr marL="0" indent="0">
              <a:buNone/>
            </a:pPr>
            <a:r>
              <a:rPr lang="en-US" sz="2200" dirty="0" err="1"/>
              <a:t>dwtest</a:t>
            </a:r>
            <a:r>
              <a:rPr lang="en-US" sz="2200" dirty="0"/>
              <a:t>(Ozone ~ . - Day, data = </a:t>
            </a:r>
            <a:r>
              <a:rPr lang="en-US" sz="2200" dirty="0" err="1"/>
              <a:t>na.omit</a:t>
            </a:r>
            <a:r>
              <a:rPr lang="en-US" sz="2200" dirty="0"/>
              <a:t>(</a:t>
            </a:r>
            <a:r>
              <a:rPr lang="en-US" sz="2200" dirty="0" err="1"/>
              <a:t>airquality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Observamos</a:t>
            </a:r>
            <a:r>
              <a:rPr lang="en-US" sz="2200" dirty="0"/>
              <a:t>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evidência</a:t>
            </a:r>
            <a:r>
              <a:rPr lang="en-US" sz="2200" dirty="0"/>
              <a:t> de </a:t>
            </a:r>
            <a:r>
              <a:rPr lang="en-US" sz="2200" dirty="0" err="1"/>
              <a:t>correlação</a:t>
            </a:r>
            <a:r>
              <a:rPr lang="en-US" sz="2200" dirty="0"/>
              <a:t>, </a:t>
            </a:r>
            <a:r>
              <a:rPr lang="en-US" sz="2200" dirty="0" err="1"/>
              <a:t>Porém</a:t>
            </a:r>
            <a:r>
              <a:rPr lang="en-US" sz="2200" dirty="0"/>
              <a:t>, </a:t>
            </a:r>
            <a:r>
              <a:rPr lang="en-US" sz="2200" dirty="0" err="1"/>
              <a:t>cuidado</a:t>
            </a:r>
            <a:r>
              <a:rPr lang="en-US" sz="2200" dirty="0"/>
              <a:t>, pois </a:t>
            </a:r>
            <a:r>
              <a:rPr lang="en-US" sz="2200" dirty="0" err="1"/>
              <a:t>há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faltantes</a:t>
            </a:r>
            <a:r>
              <a:rPr lang="en-US" sz="2200" dirty="0"/>
              <a:t>."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706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89897B7-91CC-45A8-E9F9-4BB1B0818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722438"/>
            <a:ext cx="11361074" cy="6773862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210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A06AA61-8925-7806-2F6A-DADFEABFB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676400"/>
            <a:ext cx="11894344" cy="6667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52C8BD-57A9-FE97-8BF7-5189002D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1" y="2368474"/>
            <a:ext cx="4203700" cy="10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70255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BA9C4D5-7854-9D1B-2194-88395F61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628900"/>
            <a:ext cx="11965781" cy="41910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0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Seja o modelo com 3 variáveis preditoras: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Se </a:t>
                </a:r>
                <a:r>
                  <a:rPr lang="en-US" dirty="0" err="1"/>
                  <a:t>fizermos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 VIF 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será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𝑉𝐼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Pode</a:t>
                </a:r>
                <a:r>
                  <a:rPr lang="en-US" dirty="0"/>
                  <a:t>-se </a:t>
                </a:r>
                <a:r>
                  <a:rPr lang="en-US" dirty="0" err="1"/>
                  <a:t>mostrar</a:t>
                </a:r>
                <a:r>
                  <a:rPr lang="en-US" dirty="0"/>
                  <a:t>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Portanto</a:t>
                </a:r>
                <a:r>
                  <a:rPr lang="en-US" dirty="0"/>
                  <a:t>, </a:t>
                </a:r>
                <a:r>
                  <a:rPr lang="en-US" dirty="0" err="1"/>
                  <a:t>quanto</a:t>
                </a:r>
                <a:r>
                  <a:rPr lang="en-US" dirty="0"/>
                  <a:t>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problema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na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precisão</a:t>
                </a:r>
                <a:r>
                  <a:rPr lang="en-US" dirty="0">
                    <a:sym typeface="Symbol" panose="05050102010706020507" pitchFamily="18" charset="2"/>
                  </a:rPr>
                  <a:t> das </a:t>
                </a:r>
                <a:r>
                  <a:rPr lang="en-US" dirty="0" err="1">
                    <a:sym typeface="Symbol" panose="05050102010706020507" pitchFamily="18" charset="2"/>
                  </a:rPr>
                  <a:t>estimativas</a:t>
                </a:r>
                <a:endParaRPr lang="en-US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5A26DC-392B-5746-0A60-A82422CEFD48}"/>
              </a:ext>
            </a:extLst>
          </p:cNvPr>
          <p:cNvSpPr/>
          <p:nvPr/>
        </p:nvSpPr>
        <p:spPr>
          <a:xfrm>
            <a:off x="9372600" y="6134100"/>
            <a:ext cx="1447800" cy="13716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/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for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muito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alto, VIF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será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 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 err="1">
                    <a:solidFill>
                      <a:srgbClr val="03203D"/>
                    </a:solidFill>
                  </a:rPr>
                  <a:t>quer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dizer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que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variável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pode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>
                    <a:solidFill>
                      <a:srgbClr val="03203D"/>
                    </a:solidFill>
                  </a:rPr>
                  <a:t>ser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explicada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outras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variáveis</a:t>
                </a:r>
                <a:r>
                  <a:rPr lang="en-US" sz="2200" dirty="0">
                    <a:solidFill>
                      <a:srgbClr val="03203D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E0DFE58-B5DD-2DD8-BCC1-229C00D9D4DC}"/>
              </a:ext>
            </a:extLst>
          </p:cNvPr>
          <p:cNvSpPr/>
          <p:nvPr/>
        </p:nvSpPr>
        <p:spPr>
          <a:xfrm>
            <a:off x="9982200" y="4991101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/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&gt; 0.9, VIF &gt; 10</a:t>
                </a: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B8DB7154-BFCF-E1BF-657B-45B82380AFB5}"/>
              </a:ext>
            </a:extLst>
          </p:cNvPr>
          <p:cNvSpPr/>
          <p:nvPr/>
        </p:nvSpPr>
        <p:spPr>
          <a:xfrm>
            <a:off x="11418916" y="6850723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21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Além</a:t>
                </a:r>
                <a:r>
                  <a:rPr lang="en-US" dirty="0"/>
                  <a:t> </a:t>
                </a:r>
                <a:r>
                  <a:rPr lang="en-US" dirty="0" err="1"/>
                  <a:t>disso</a:t>
                </a:r>
                <a:r>
                  <a:rPr lang="en-US" dirty="0"/>
                  <a:t>,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escolher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então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pode</a:t>
                </a:r>
                <a:r>
                  <a:rPr lang="en-US" dirty="0"/>
                  <a:t> ser </a:t>
                </a:r>
                <a:r>
                  <a:rPr lang="en-US" dirty="0" err="1"/>
                  <a:t>minimizada</a:t>
                </a:r>
                <a:r>
                  <a:rPr lang="en-US" dirty="0"/>
                  <a:t> se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maximizada</a:t>
                </a:r>
                <a:r>
                  <a:rPr lang="en-US" dirty="0"/>
                  <a:t>. Na </a:t>
                </a:r>
                <a:r>
                  <a:rPr lang="en-US" dirty="0" err="1"/>
                  <a:t>prática</a:t>
                </a:r>
                <a:r>
                  <a:rPr lang="en-US" dirty="0"/>
                  <a:t>, </a:t>
                </a:r>
                <a:r>
                  <a:rPr lang="en-US" dirty="0" err="1"/>
                  <a:t>isso</a:t>
                </a:r>
                <a:r>
                  <a:rPr lang="en-US" dirty="0"/>
                  <a:t> </a:t>
                </a:r>
                <a:r>
                  <a:rPr lang="en-US" dirty="0" err="1"/>
                  <a:t>significa</a:t>
                </a:r>
                <a:r>
                  <a:rPr lang="en-US" dirty="0"/>
                  <a:t> </a:t>
                </a:r>
                <a:r>
                  <a:rPr lang="en-US" dirty="0" err="1"/>
                  <a:t>espalhar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Também</a:t>
                </a:r>
                <a:r>
                  <a:rPr lang="en-US" dirty="0"/>
                  <a:t>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ortonormalizar</a:t>
                </a:r>
                <a:r>
                  <a:rPr lang="en-US" dirty="0"/>
                  <a:t> a </a:t>
                </a:r>
                <a:r>
                  <a:rPr lang="en-US" dirty="0" err="1"/>
                  <a:t>matriz</a:t>
                </a:r>
                <a:r>
                  <a:rPr lang="en-US" dirty="0"/>
                  <a:t> X, </a:t>
                </a:r>
                <a:r>
                  <a:rPr lang="en-US" dirty="0" err="1"/>
                  <a:t>acarreta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815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D791F6E-7DE7-FC36-5403-FF8083681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19250"/>
            <a:ext cx="12156281" cy="7048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558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58B085F-888D-B53A-70DE-3BC8357C2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19300"/>
            <a:ext cx="12215813" cy="5834063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9EF4B31-5362-E687-31EC-05A4150302BD}"/>
              </a:ext>
            </a:extLst>
          </p:cNvPr>
          <p:cNvSpPr/>
          <p:nvPr/>
        </p:nvSpPr>
        <p:spPr>
          <a:xfrm>
            <a:off x="304800" y="3009900"/>
            <a:ext cx="6324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23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 Regressão Linear Múltipla (</a:t>
            </a:r>
            <a:r>
              <a:rPr lang="pt-BR" sz="2200" dirty="0" err="1"/>
              <a:t>Multicolinearidade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Multicolinearidade</a:t>
            </a:r>
            <a:r>
              <a:rPr lang="pt-BR" sz="2200" dirty="0"/>
              <a:t> perfeita </a:t>
            </a:r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(c(1,2,3,2,4,6,7,5,2), 3, 3)) # relação linear exata em duas colunas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 # Não é invertível, pois o determinante dá zero</a:t>
            </a:r>
          </a:p>
          <a:p>
            <a:pPr marL="0" indent="0">
              <a:buNone/>
            </a:pPr>
            <a:r>
              <a:rPr lang="pt-BR" sz="2200" dirty="0"/>
              <a:t>MASS::</a:t>
            </a:r>
            <a:r>
              <a:rPr lang="pt-BR" sz="2200" dirty="0" err="1"/>
              <a:t>ginv</a:t>
            </a: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) # Usa-se inversa generalizada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(sample(1:9,9), 3, 3))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861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Carregamento do banco de dados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seatpos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seatpos</a:t>
            </a:r>
            <a:r>
              <a:rPr lang="pt-BR" sz="2200" dirty="0"/>
              <a:t> &lt;- </a:t>
            </a:r>
            <a:r>
              <a:rPr lang="pt-BR" sz="2200" dirty="0" err="1"/>
              <a:t>seatpos</a:t>
            </a:r>
            <a:r>
              <a:rPr lang="pt-BR" sz="2200" dirty="0"/>
              <a:t> |&gt; </a:t>
            </a:r>
            <a:r>
              <a:rPr lang="pt-BR" sz="2200" dirty="0" err="1"/>
              <a:t>as_tibble</a:t>
            </a:r>
            <a:r>
              <a:rPr lang="pt-BR" sz="2200" dirty="0"/>
              <a:t>())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Estudo da posição do assento do motorista em função de vários preditores</a:t>
            </a:r>
          </a:p>
          <a:p>
            <a:pPr marL="0" indent="0">
              <a:buNone/>
            </a:pPr>
            <a:r>
              <a:rPr lang="pt-BR" sz="2200" dirty="0"/>
              <a:t>help("</a:t>
            </a:r>
            <a:r>
              <a:rPr lang="pt-BR" sz="2200" dirty="0" err="1"/>
              <a:t>seatpos</a:t>
            </a:r>
            <a:r>
              <a:rPr lang="pt-BR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/>
              <a:t>## Ajuste do modelo</a:t>
            </a:r>
          </a:p>
          <a:p>
            <a:pPr marL="0" indent="0">
              <a:buNone/>
            </a:pPr>
            <a:r>
              <a:rPr lang="pt-BR" sz="2200" dirty="0"/>
              <a:t>g &lt;- </a:t>
            </a:r>
            <a:r>
              <a:rPr lang="pt-BR" sz="2200" dirty="0" err="1"/>
              <a:t>lm</a:t>
            </a:r>
            <a:r>
              <a:rPr lang="pt-BR" sz="2200" dirty="0"/>
              <a:t>(</a:t>
            </a:r>
            <a:r>
              <a:rPr lang="pt-BR" sz="2200" dirty="0" err="1"/>
              <a:t>hipcenter</a:t>
            </a:r>
            <a:r>
              <a:rPr lang="pt-BR" sz="2200" dirty="0"/>
              <a:t> ~ ., </a:t>
            </a:r>
            <a:r>
              <a:rPr lang="pt-BR" sz="2200" dirty="0" err="1"/>
              <a:t>seatpos</a:t>
            </a:r>
            <a:r>
              <a:rPr lang="pt-BR" sz="2200" dirty="0"/>
              <a:t>) # ou indica cada preditor de interesse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Resumo da análise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Análise de variância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Vemos, no quadro anterior, alguns sinais de </a:t>
            </a:r>
            <a:r>
              <a:rPr lang="pt-BR" sz="2200" dirty="0" err="1"/>
              <a:t>multicolinearidade</a:t>
            </a:r>
            <a:r>
              <a:rPr lang="pt-BR" sz="2200" dirty="0"/>
              <a:t>: \</a:t>
            </a:r>
            <a:r>
              <a:rPr lang="pt-BR" sz="2200" dirty="0" err="1"/>
              <a:t>nnenhum</a:t>
            </a:r>
            <a:r>
              <a:rPr lang="pt-BR" sz="2200" dirty="0"/>
              <a:t> preditor é significativo, mas R2 é relativamente alto.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097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Correlação</a:t>
            </a:r>
            <a:r>
              <a:rPr lang="en-US" sz="2200" dirty="0"/>
              <a:t> </a:t>
            </a:r>
            <a:r>
              <a:rPr lang="en-US" sz="2200" dirty="0" err="1"/>
              <a:t>duas</a:t>
            </a:r>
            <a:r>
              <a:rPr lang="en-US" sz="2200" dirty="0"/>
              <a:t> a </a:t>
            </a:r>
            <a:r>
              <a:rPr lang="en-US" sz="2200" dirty="0" err="1"/>
              <a:t>duas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 &lt;- </a:t>
            </a:r>
            <a:r>
              <a:rPr lang="en-US" sz="2200" dirty="0" err="1"/>
              <a:t>cor</a:t>
            </a:r>
            <a:r>
              <a:rPr lang="en-US" sz="2200" dirty="0"/>
              <a:t>(</a:t>
            </a:r>
            <a:r>
              <a:rPr lang="en-US" sz="2200" dirty="0" err="1"/>
              <a:t>seatpos</a:t>
            </a:r>
            <a:r>
              <a:rPr lang="en-US" sz="2200" dirty="0"/>
              <a:t>) |&gt; round(3))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[</a:t>
            </a:r>
            <a:r>
              <a:rPr lang="en-US" sz="2200" dirty="0" err="1"/>
              <a:t>upper.tri</a:t>
            </a: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, </a:t>
            </a:r>
            <a:r>
              <a:rPr lang="en-US" sz="2200" dirty="0" err="1"/>
              <a:t>diag</a:t>
            </a:r>
            <a:r>
              <a:rPr lang="en-US" sz="2200" dirty="0"/>
              <a:t> = T)] &lt;- NA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# </a:t>
            </a:r>
            <a:r>
              <a:rPr lang="en-US" sz="2200" dirty="0" err="1"/>
              <a:t>correlações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flextable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rownames</a:t>
            </a:r>
            <a:r>
              <a:rPr lang="en-US" sz="2200" dirty="0"/>
              <a:t> = NA)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rownames_to_column</a:t>
            </a:r>
            <a:r>
              <a:rPr lang="en-US" sz="2200" dirty="0"/>
              <a:t>("</a:t>
            </a:r>
            <a:r>
              <a:rPr lang="en-US" sz="2200" dirty="0" err="1"/>
              <a:t>Variável</a:t>
            </a:r>
            <a:r>
              <a:rPr lang="en-US" sz="2200" dirty="0"/>
              <a:t>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j = 2:ncol(</a:t>
            </a:r>
            <a:r>
              <a:rPr lang="en-US" sz="2200" dirty="0" err="1"/>
              <a:t>tab_cor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&lt; -.9] &lt;- "blue"</a:t>
            </a:r>
          </a:p>
          <a:p>
            <a:pPr marL="0" indent="0">
              <a:buNone/>
            </a:pPr>
            <a:r>
              <a:rPr lang="en-US" sz="2200" dirty="0"/>
              <a:t>      out[x &gt; .9] &lt;- "red"</a:t>
            </a:r>
          </a:p>
          <a:p>
            <a:pPr marL="0" indent="0">
              <a:buNone/>
            </a:pPr>
            <a:r>
              <a:rPr lang="en-US" sz="2200" dirty="0"/>
              <a:t>      out</a:t>
            </a:r>
          </a:p>
          <a:p>
            <a:pPr marL="0" indent="0">
              <a:buNone/>
            </a:pPr>
            <a:r>
              <a:rPr lang="en-US" sz="2200" dirty="0"/>
              <a:t>    }</a:t>
            </a:r>
          </a:p>
          <a:p>
            <a:pPr marL="0" indent="0">
              <a:buNone/>
            </a:pPr>
            <a:r>
              <a:rPr lang="en-US" sz="2200" dirty="0"/>
              <a:t> 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976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Autovalores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model.matrix</a:t>
            </a:r>
            <a:r>
              <a:rPr lang="en-US" sz="2200" dirty="0"/>
              <a:t>(g)[,-1])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Número</a:t>
            </a:r>
            <a:r>
              <a:rPr lang="en-US" sz="2200" dirty="0"/>
              <a:t> de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#sqrt(max(e$values)/min(e$values)) #Se &gt;=30 indica </a:t>
            </a:r>
            <a:r>
              <a:rPr lang="en-US" sz="2200" dirty="0" err="1"/>
              <a:t>problema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397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Vif</a:t>
            </a:r>
            <a:r>
              <a:rPr lang="pt-BR" sz="2200" dirty="0"/>
              <a:t> para cada variável</a:t>
            </a:r>
          </a:p>
          <a:p>
            <a:pPr marL="0" indent="0">
              <a:buNone/>
            </a:pPr>
            <a:r>
              <a:rPr lang="pt-BR" sz="2200" dirty="0"/>
              <a:t>### Cálculos manuais do </a:t>
            </a:r>
            <a:r>
              <a:rPr lang="pt-BR" sz="2200" dirty="0" err="1"/>
              <a:t>vif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for (i in 1:ncol(X)) {</a:t>
            </a:r>
          </a:p>
          <a:p>
            <a:pPr marL="0" indent="0">
              <a:buNone/>
            </a:pPr>
            <a:r>
              <a:rPr lang="pt-BR" sz="2200" dirty="0"/>
              <a:t>  R2 &lt;- </a:t>
            </a:r>
            <a:r>
              <a:rPr lang="pt-BR" sz="2200" dirty="0" err="1"/>
              <a:t>summary</a:t>
            </a:r>
            <a:r>
              <a:rPr lang="pt-BR" sz="2200" dirty="0"/>
              <a:t>(</a:t>
            </a:r>
            <a:r>
              <a:rPr lang="pt-BR" sz="2200" dirty="0" err="1"/>
              <a:t>lm</a:t>
            </a:r>
            <a:r>
              <a:rPr lang="pt-BR" sz="2200" dirty="0"/>
              <a:t>(X[,i] ~ X[,-i]))$</a:t>
            </a:r>
            <a:r>
              <a:rPr lang="pt-BR" sz="2200" dirty="0" err="1"/>
              <a:t>r.squared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  print(1/(1-R2))</a:t>
            </a:r>
          </a:p>
          <a:p>
            <a:pPr marL="0" indent="0">
              <a:buNone/>
            </a:pPr>
            <a:r>
              <a:rPr lang="pt-BR" sz="2200" dirty="0"/>
              <a:t>}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Diagonal da inversa da matriz de correlação</a:t>
            </a:r>
          </a:p>
          <a:p>
            <a:pPr marL="0" indent="0">
              <a:buNone/>
            </a:pPr>
            <a:r>
              <a:rPr lang="pt-BR" sz="2200" dirty="0" err="1"/>
              <a:t>m.cor</a:t>
            </a:r>
            <a:r>
              <a:rPr lang="pt-BR" sz="2200" dirty="0"/>
              <a:t> &lt;- cor(X)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diag</a:t>
            </a:r>
            <a:r>
              <a:rPr lang="pt-BR" sz="2200" dirty="0"/>
              <a:t>(solve(</a:t>
            </a:r>
            <a:r>
              <a:rPr lang="pt-BR" sz="2200" dirty="0" err="1"/>
              <a:t>m.cor</a:t>
            </a:r>
            <a:r>
              <a:rPr lang="pt-BR" sz="2200" dirty="0"/>
              <a:t>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Cálculo do </a:t>
            </a:r>
            <a:r>
              <a:rPr lang="pt-BR" sz="2200" dirty="0" err="1"/>
              <a:t>vif</a:t>
            </a:r>
            <a:r>
              <a:rPr lang="pt-BR" sz="2200" dirty="0"/>
              <a:t> pela função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vif</a:t>
            </a:r>
            <a:r>
              <a:rPr lang="pt-BR" sz="2200" dirty="0"/>
              <a:t>(g)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Interpretação: pode-se interpretar </a:t>
            </a:r>
            <a:r>
              <a:rPr lang="pt-BR" sz="2200" dirty="0" err="1"/>
              <a:t>sqrt</a:t>
            </a:r>
            <a:r>
              <a:rPr lang="pt-BR" sz="2200" dirty="0"/>
              <a:t>(307.4) = 17.5 como nos dizendo que o erro padrão para a variável </a:t>
            </a:r>
            <a:r>
              <a:rPr lang="pt-BR" sz="2200" dirty="0" err="1"/>
              <a:t>HtShoes</a:t>
            </a:r>
            <a:r>
              <a:rPr lang="pt-BR" sz="2200" dirty="0"/>
              <a:t> é 17.5 vezes maior do que teria sido sem </a:t>
            </a:r>
            <a:r>
              <a:rPr lang="pt-BR" sz="2200" dirty="0" err="1"/>
              <a:t>multicolinearidade</a:t>
            </a:r>
            <a:r>
              <a:rPr lang="pt-BR" sz="2200" dirty="0"/>
              <a:t>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060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Formas</a:t>
            </a:r>
            <a:r>
              <a:rPr lang="en-US" sz="2200" dirty="0"/>
              <a:t> de </a:t>
            </a:r>
            <a:r>
              <a:rPr lang="en-US" sz="2200" dirty="0" err="1"/>
              <a:t>tratar</a:t>
            </a:r>
            <a:r>
              <a:rPr lang="en-US" sz="2200" dirty="0"/>
              <a:t> a </a:t>
            </a:r>
            <a:r>
              <a:rPr lang="en-US" sz="2200" dirty="0" err="1"/>
              <a:t>multicolinearidade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Eliminando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</a:t>
            </a:r>
            <a:r>
              <a:rPr lang="en-US" sz="2200" dirty="0" err="1"/>
              <a:t>correlacionadas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g2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hipcenter</a:t>
            </a:r>
            <a:r>
              <a:rPr lang="en-US" sz="2200" dirty="0"/>
              <a:t> ~ . - </a:t>
            </a:r>
            <a:r>
              <a:rPr lang="en-US" sz="2200" dirty="0" err="1"/>
              <a:t>HtShoes</a:t>
            </a:r>
            <a:r>
              <a:rPr lang="en-US" sz="2200" dirty="0"/>
              <a:t> - </a:t>
            </a:r>
            <a:r>
              <a:rPr lang="en-US" sz="2200" dirty="0" err="1"/>
              <a:t>Ht</a:t>
            </a:r>
            <a:r>
              <a:rPr lang="en-US" sz="2200" dirty="0"/>
              <a:t>, 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summary(g2)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NC</a:t>
            </a:r>
          </a:p>
          <a:p>
            <a:pPr marL="0" indent="0">
              <a:buNone/>
            </a:pPr>
            <a:r>
              <a:rPr lang="en-US" sz="2200" dirty="0"/>
              <a:t>X &lt;- </a:t>
            </a:r>
            <a:r>
              <a:rPr lang="en-US" sz="2200" dirty="0" err="1"/>
              <a:t>model.matrix</a:t>
            </a:r>
            <a:r>
              <a:rPr lang="en-US" sz="2200" dirty="0"/>
              <a:t>(g2)[,-1]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sqrt(max(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)) #Se &gt;=30 indica </a:t>
            </a:r>
            <a:r>
              <a:rPr lang="en-US" sz="2200" dirty="0" err="1"/>
              <a:t>problema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</a:t>
            </a:r>
            <a:r>
              <a:rPr lang="en-US" sz="2200" dirty="0" err="1"/>
              <a:t>vif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vif</a:t>
            </a:r>
            <a:r>
              <a:rPr lang="en-US" sz="2200" dirty="0"/>
              <a:t>(g2)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Faz</a:t>
            </a:r>
            <a:r>
              <a:rPr lang="en-US" sz="2200" dirty="0"/>
              <a:t> </a:t>
            </a:r>
            <a:r>
              <a:rPr lang="en-US" sz="2200" dirty="0" err="1"/>
              <a:t>sentido</a:t>
            </a:r>
            <a:r>
              <a:rPr lang="en-US" sz="2200" dirty="0"/>
              <a:t> </a:t>
            </a:r>
            <a:r>
              <a:rPr lang="en-US" sz="2200" dirty="0" err="1"/>
              <a:t>tirar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HtShoes</a:t>
            </a:r>
            <a:r>
              <a:rPr lang="en-US" sz="2200" dirty="0"/>
              <a:t> e </a:t>
            </a:r>
            <a:r>
              <a:rPr lang="en-US" sz="2200" dirty="0" err="1"/>
              <a:t>Ht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help(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147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88C892ED-19BD-C077-0FA7-F2203988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1562100"/>
          </a:xfrm>
        </p:spPr>
        <p:txBody>
          <a:bodyPr/>
          <a:lstStyle/>
          <a:p>
            <a:r>
              <a:rPr lang="pt-BR" dirty="0"/>
              <a:t>Problema: temos p variáveis. O modelo final conterá todas ou somente um subconjunto delas?</a:t>
            </a:r>
            <a:endParaRPr lang="en-US" dirty="0"/>
          </a:p>
        </p:txBody>
      </p:sp>
      <p:pic>
        <p:nvPicPr>
          <p:cNvPr id="13" name="Espaço Reservado para Conteúdo 9">
            <a:extLst>
              <a:ext uri="{FF2B5EF4-FFF2-40B4-BE49-F238E27FC236}">
                <a16:creationId xmlns:a16="http://schemas.microsoft.com/office/drawing/2014/main" id="{33753888-BBA7-41D0-E2CB-AF01FF08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47" y="3543300"/>
            <a:ext cx="11822906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472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43A0B2C-F82C-BDBA-5BBF-7330FDA3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2247900"/>
            <a:ext cx="11977688" cy="5143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60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B0EDB36-FF0D-7060-6BB9-F083DDEEB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1700"/>
            <a:ext cx="11906250" cy="500062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51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C8D328F-0D10-A009-12BC-83291ECD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24087"/>
            <a:ext cx="12251531" cy="5357813"/>
          </a:xfrm>
        </p:spPr>
      </p:pic>
    </p:spTree>
    <p:extLst>
      <p:ext uri="{BB962C8B-B14F-4D97-AF65-F5344CB8AC3E}">
        <p14:creationId xmlns:p14="http://schemas.microsoft.com/office/powerpoint/2010/main" val="8685857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06F92C2-604C-6C57-9B51-5DE373F0D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09900"/>
            <a:ext cx="10953750" cy="3810000"/>
          </a:xfrm>
        </p:spPr>
      </p:pic>
    </p:spTree>
    <p:extLst>
      <p:ext uri="{BB962C8B-B14F-4D97-AF65-F5344CB8AC3E}">
        <p14:creationId xmlns:p14="http://schemas.microsoft.com/office/powerpoint/2010/main" val="26075443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DDF6836-8181-7A4B-9635-01667B342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188613"/>
            <a:ext cx="10251281" cy="2214563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B6E9AB-2BBD-AA1B-32E7-DED2955F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5" y="4290428"/>
            <a:ext cx="11894344" cy="49410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F3FA047-0C2A-9196-C06D-5C93A42B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35" y="1486144"/>
            <a:ext cx="4881563" cy="7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40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6497C2F-0E33-269B-D00A-BE7F14D06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37" y="2470547"/>
            <a:ext cx="12049125" cy="5345906"/>
          </a:xfr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C95A4E4-A3BB-6AAC-8BC2-C89A806528DA}"/>
              </a:ext>
            </a:extLst>
          </p:cNvPr>
          <p:cNvSpPr/>
          <p:nvPr/>
        </p:nvSpPr>
        <p:spPr>
          <a:xfrm>
            <a:off x="3119437" y="3390900"/>
            <a:ext cx="11663363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94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E5F79-E830-5CAA-AEAD-7B83D9B5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D2ABE37-7DAF-B6BF-F169-1DEFB11A6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547" y="3086100"/>
            <a:ext cx="11822906" cy="4405313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827325-458D-B3E7-0ED9-5D14DC44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E07873-83C8-FFCE-8C4D-8129A773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1E652-0A02-64E2-FCB6-ABBBAE08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4F7BE3-7209-8BBF-F711-FB9C872468AC}"/>
              </a:ext>
            </a:extLst>
          </p:cNvPr>
          <p:cNvSpPr/>
          <p:nvPr/>
        </p:nvSpPr>
        <p:spPr>
          <a:xfrm>
            <a:off x="8001000" y="6981782"/>
            <a:ext cx="655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032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</a:t>
            </a:r>
            <a:r>
              <a:rPr lang="en-US" sz="2200" dirty="0" err="1"/>
              <a:t>Seleção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 err="1"/>
              <a:t>df_ms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(file = "df_ms.csv",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m123 &lt;- </a:t>
            </a:r>
            <a:r>
              <a:rPr lang="en-US" sz="2200" dirty="0" err="1"/>
              <a:t>lm</a:t>
            </a:r>
            <a:r>
              <a:rPr lang="en-US" sz="2200" dirty="0"/>
              <a:t>(y ~ ., </a:t>
            </a:r>
            <a:r>
              <a:rPr lang="en-US" sz="2200" dirty="0" err="1"/>
              <a:t>df_ms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car::</a:t>
            </a:r>
            <a:r>
              <a:rPr lang="en-US" sz="2200" dirty="0" err="1"/>
              <a:t>Anova</a:t>
            </a:r>
            <a:r>
              <a:rPr lang="en-US" sz="2200" dirty="0"/>
              <a:t>(m123) # </a:t>
            </a:r>
            <a:r>
              <a:rPr lang="en-US" sz="2200" dirty="0" err="1"/>
              <a:t>apenas</a:t>
            </a:r>
            <a:r>
              <a:rPr lang="en-US" sz="2200" dirty="0"/>
              <a:t> um </a:t>
            </a:r>
            <a:r>
              <a:rPr lang="en-US" sz="2200" dirty="0" err="1"/>
              <a:t>preditor</a:t>
            </a:r>
            <a:r>
              <a:rPr lang="en-US" sz="2200" dirty="0"/>
              <a:t> é </a:t>
            </a:r>
            <a:r>
              <a:rPr lang="en-US" sz="2200" dirty="0" err="1"/>
              <a:t>significativo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Ajute</a:t>
            </a:r>
            <a:r>
              <a:rPr lang="en-US" sz="2200" dirty="0"/>
              <a:t> de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possíveis</a:t>
            </a:r>
            <a:r>
              <a:rPr lang="en-US" sz="2200" dirty="0"/>
              <a:t> </a:t>
            </a:r>
            <a:r>
              <a:rPr lang="en-US" sz="2200" dirty="0" err="1"/>
              <a:t>regressões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b &lt;- </a:t>
            </a:r>
            <a:r>
              <a:rPr lang="en-US" sz="2200" dirty="0" err="1"/>
              <a:t>regsubsets</a:t>
            </a:r>
            <a:r>
              <a:rPr lang="en-US" sz="2200" dirty="0"/>
              <a:t>(y ~ ., data = </a:t>
            </a:r>
            <a:r>
              <a:rPr lang="en-US" sz="2200" dirty="0" err="1"/>
              <a:t>df_ms</a:t>
            </a:r>
            <a:r>
              <a:rPr lang="en-US" sz="2200" dirty="0"/>
              <a:t>, </a:t>
            </a:r>
            <a:r>
              <a:rPr lang="en-US" sz="2200" dirty="0" err="1"/>
              <a:t>nbest</a:t>
            </a:r>
            <a:r>
              <a:rPr lang="en-US" sz="2200" dirty="0"/>
              <a:t> = 3)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744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Extraindo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rs</a:t>
            </a:r>
            <a:r>
              <a:rPr lang="en-US" sz="2200" dirty="0"/>
              <a:t> &lt;- summary(b)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new_rs</a:t>
            </a:r>
            <a:r>
              <a:rPr lang="en-US" sz="2200" dirty="0"/>
              <a:t> &lt;- list()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1:length(</a:t>
            </a:r>
            <a:r>
              <a:rPr lang="en-US" sz="2200" dirty="0" err="1"/>
              <a:t>rs</a:t>
            </a:r>
            <a:r>
              <a:rPr lang="en-US" sz="2200" dirty="0"/>
              <a:t>)) {</a:t>
            </a:r>
          </a:p>
          <a:p>
            <a:pPr marL="0" indent="0">
              <a:buNone/>
            </a:pPr>
            <a:r>
              <a:rPr lang="en-US" sz="2200" dirty="0"/>
              <a:t>  if (mode(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]]) == "numeric") {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new_rs</a:t>
            </a:r>
            <a:r>
              <a:rPr lang="en-US" sz="2200" dirty="0"/>
              <a:t>[[names(</a:t>
            </a:r>
            <a:r>
              <a:rPr lang="en-US" sz="2200" dirty="0" err="1"/>
              <a:t>rs</a:t>
            </a:r>
            <a:r>
              <a:rPr lang="en-US" sz="2200" dirty="0"/>
              <a:t>[</a:t>
            </a:r>
            <a:r>
              <a:rPr lang="en-US" sz="2200" dirty="0" err="1"/>
              <a:t>i</a:t>
            </a:r>
            <a:r>
              <a:rPr lang="en-US" sz="2200" dirty="0"/>
              <a:t>])]] &lt;- 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3648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Mostrando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modelos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bind_cols</a:t>
            </a:r>
            <a:r>
              <a:rPr lang="en-US" sz="2200" dirty="0"/>
              <a:t>(</a:t>
            </a:r>
            <a:r>
              <a:rPr lang="en-US" sz="2200" dirty="0" err="1"/>
              <a:t>new_rs</a:t>
            </a: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add_column</a:t>
            </a:r>
            <a:r>
              <a:rPr lang="en-US" sz="2200" dirty="0"/>
              <a:t>(</a:t>
            </a:r>
            <a:r>
              <a:rPr lang="en-US" sz="2200" dirty="0" err="1"/>
              <a:t>rs$outmat</a:t>
            </a:r>
            <a:r>
              <a:rPr lang="en-US" sz="2200" dirty="0"/>
              <a:t> |&gt; </a:t>
            </a:r>
            <a:r>
              <a:rPr lang="en-US" sz="2200" dirty="0" err="1"/>
              <a:t>as_tibble</a:t>
            </a:r>
            <a:r>
              <a:rPr lang="en-US" sz="2200" dirty="0"/>
              <a:t>(),</a:t>
            </a:r>
          </a:p>
          <a:p>
            <a:pPr marL="0" indent="0">
              <a:buNone/>
            </a:pPr>
            <a:r>
              <a:rPr lang="en-US" sz="2200" dirty="0"/>
              <a:t>             .before = T) -&gt; </a:t>
            </a:r>
            <a:r>
              <a:rPr lang="en-US" sz="2200" dirty="0" err="1"/>
              <a:t>est_models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est_models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c(4, 6),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max(x)] &lt;- "</a:t>
            </a:r>
            <a:r>
              <a:rPr lang="en-US" sz="2200" dirty="0" err="1"/>
              <a:t>lightgreen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 } 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c(5, 7,8),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min(x)] &lt;- "</a:t>
            </a:r>
            <a:r>
              <a:rPr lang="en-US" sz="2200" dirty="0" err="1"/>
              <a:t>lightblue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out}) </a:t>
            </a:r>
          </a:p>
        </p:txBody>
      </p:sp>
    </p:spTree>
    <p:extLst>
      <p:ext uri="{BB962C8B-B14F-4D97-AF65-F5344CB8AC3E}">
        <p14:creationId xmlns:p14="http://schemas.microsoft.com/office/powerpoint/2010/main" val="31962513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152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A275674-BB5E-E245-B929-784461F93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453" y="2428875"/>
            <a:ext cx="11799094" cy="5429250"/>
          </a:xfrm>
        </p:spPr>
      </p:pic>
    </p:spTree>
    <p:extLst>
      <p:ext uri="{BB962C8B-B14F-4D97-AF65-F5344CB8AC3E}">
        <p14:creationId xmlns:p14="http://schemas.microsoft.com/office/powerpoint/2010/main" val="42407221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153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5D56D45-28AF-61D2-9725-2B1682A62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843" y="1866900"/>
            <a:ext cx="11644313" cy="6929438"/>
          </a:xfrm>
        </p:spPr>
      </p:pic>
    </p:spTree>
    <p:extLst>
      <p:ext uri="{BB962C8B-B14F-4D97-AF65-F5344CB8AC3E}">
        <p14:creationId xmlns:p14="http://schemas.microsoft.com/office/powerpoint/2010/main" val="41808066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DD2B3C9-3C2D-64B5-E11B-B7821D73C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234" y="1660922"/>
            <a:ext cx="12251531" cy="6965156"/>
          </a:xfrm>
        </p:spPr>
      </p:pic>
    </p:spTree>
    <p:extLst>
      <p:ext uri="{BB962C8B-B14F-4D97-AF65-F5344CB8AC3E}">
        <p14:creationId xmlns:p14="http://schemas.microsoft.com/office/powerpoint/2010/main" val="2704807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(Backward, Forward, stepwise)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/>
              <a:t>df_ms_2 &lt;- </a:t>
            </a:r>
            <a:r>
              <a:rPr lang="en-US" sz="2200" dirty="0" err="1"/>
              <a:t>read_csv</a:t>
            </a:r>
            <a:r>
              <a:rPr lang="en-US" sz="2200" dirty="0"/>
              <a:t>(file = "df_ms_2.csv",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r>
              <a:rPr lang="en-US" sz="2200" dirty="0"/>
              <a:t>df_ms_2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BACKWARD ELIMINATION</a:t>
            </a:r>
          </a:p>
          <a:p>
            <a:pPr marL="0" indent="0">
              <a:buNone/>
            </a:pPr>
            <a:r>
              <a:rPr lang="en-US" sz="2200" dirty="0"/>
              <a:t>m1234 &lt;- </a:t>
            </a:r>
            <a:r>
              <a:rPr lang="en-US" sz="2200" dirty="0" err="1"/>
              <a:t>lm</a:t>
            </a:r>
            <a:r>
              <a:rPr lang="en-US" sz="2200" dirty="0"/>
              <a:t>(y ~ x1 + x2 + x3 + x4, data = df_ms_2)</a:t>
            </a:r>
          </a:p>
          <a:p>
            <a:pPr marL="0" indent="0">
              <a:buNone/>
            </a:pPr>
            <a:r>
              <a:rPr lang="en-US" sz="2200" dirty="0"/>
              <a:t>m4321 &lt;- </a:t>
            </a:r>
            <a:r>
              <a:rPr lang="en-US" sz="2200" dirty="0" err="1"/>
              <a:t>lm</a:t>
            </a:r>
            <a:r>
              <a:rPr lang="en-US" sz="2200" dirty="0"/>
              <a:t>(y ~ x4 + x2 + x3 + x1, data = df_ms_2)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Os</a:t>
            </a:r>
            <a:r>
              <a:rPr lang="en-US" sz="2200" dirty="0"/>
              <a:t> testes F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anova</a:t>
            </a:r>
            <a:r>
              <a:rPr lang="en-US" sz="2200" dirty="0"/>
              <a:t> do </a:t>
            </a:r>
            <a:r>
              <a:rPr lang="en-US" sz="2200" dirty="0" err="1"/>
              <a:t>pacote</a:t>
            </a:r>
            <a:r>
              <a:rPr lang="en-US" sz="2200" dirty="0"/>
              <a:t> stats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sequenciais</a:t>
            </a:r>
            <a:r>
              <a:rPr lang="en-US" sz="2200" dirty="0"/>
              <a:t> 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parciais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Dependem</a:t>
            </a:r>
            <a:r>
              <a:rPr lang="en-US" sz="2200" dirty="0"/>
              <a:t> da </a:t>
            </a:r>
            <a:r>
              <a:rPr lang="en-US" sz="2200" dirty="0" err="1"/>
              <a:t>ordem</a:t>
            </a:r>
            <a:r>
              <a:rPr lang="en-US" sz="2200" dirty="0"/>
              <a:t> de entrada no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(m1234)  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(m4321)</a:t>
            </a:r>
          </a:p>
        </p:txBody>
      </p:sp>
    </p:spTree>
    <p:extLst>
      <p:ext uri="{BB962C8B-B14F-4D97-AF65-F5344CB8AC3E}">
        <p14:creationId xmlns:p14="http://schemas.microsoft.com/office/powerpoint/2010/main" val="18757588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Os testes t da função </a:t>
            </a:r>
            <a:r>
              <a:rPr lang="pt-BR" sz="2200" dirty="0" err="1"/>
              <a:t>summary</a:t>
            </a:r>
            <a:r>
              <a:rPr lang="pt-BR" sz="2200" dirty="0"/>
              <a:t> do pacote base não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(m1234) 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Os testes F da função Anova do pacote </a:t>
            </a:r>
            <a:r>
              <a:rPr lang="pt-BR" sz="2200" dirty="0" err="1"/>
              <a:t>car</a:t>
            </a:r>
            <a:r>
              <a:rPr lang="pt-BR" sz="2200" dirty="0"/>
              <a:t> são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::Anova(m1234) 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X3</a:t>
            </a:r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x2 + x4,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::Anova(m124)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X4</a:t>
            </a:r>
          </a:p>
          <a:p>
            <a:pPr marL="0" indent="0">
              <a:buNone/>
            </a:pPr>
            <a:r>
              <a:rPr lang="pt-BR" sz="2200" dirty="0"/>
              <a:t>m12 &lt;- </a:t>
            </a:r>
            <a:r>
              <a:rPr lang="pt-BR" sz="2200" dirty="0" err="1"/>
              <a:t>lm</a:t>
            </a:r>
            <a:r>
              <a:rPr lang="pt-BR" sz="2200" dirty="0"/>
              <a:t>(y ~ x1 + x2,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::Anova(m12)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/>
              <a:t>(m12)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6748956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690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777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9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021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462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208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928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6585E083-B470-0182-0E03-CE62B42E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444229"/>
            <a:ext cx="11899900" cy="1394472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05/11/2022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02643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05/11/2022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9139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03499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87784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4259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79896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61538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095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Formas geométricas que serão representadas nos gráficos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Espaço Reservado para Conteúdo 15">
            <a:extLst>
              <a:ext uri="{FF2B5EF4-FFF2-40B4-BE49-F238E27FC236}">
                <a16:creationId xmlns:a16="http://schemas.microsoft.com/office/drawing/2014/main" id="{0112825E-ABC7-8B91-09D0-9F6289A76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2704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80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Shapes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641BC-A679-0ABF-9CAE-5CCD20C2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9283700" cy="66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82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Especificação</a:t>
            </a:r>
            <a:r>
              <a:rPr lang="en-US" sz="2200" dirty="0"/>
              <a:t> do banco de dados e da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Banco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r>
              <a:rPr lang="en-US" sz="2200" dirty="0"/>
              <a:t>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Exemplo</a:t>
            </a:r>
            <a:r>
              <a:rPr lang="en-US" sz="2200" dirty="0"/>
              <a:t> de </a:t>
            </a:r>
            <a:r>
              <a:rPr lang="en-US" sz="2200" dirty="0" err="1"/>
              <a:t>erro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especificados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locais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&gt;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      color = "blue", size = 2.2)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&lt;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</a:t>
            </a:r>
            <a:r>
              <a:rPr lang="en-US" sz="2200" dirty="0" err="1"/>
              <a:t>dplyr</a:t>
            </a:r>
            <a:r>
              <a:rPr lang="en-US" sz="2200" dirty="0"/>
              <a:t>::filter(mpg, </a:t>
            </a:r>
            <a:r>
              <a:rPr lang="en-US" sz="2200" dirty="0" err="1"/>
              <a:t>displ</a:t>
            </a:r>
            <a:r>
              <a:rPr lang="en-US" sz="2200" dirty="0"/>
              <a:t> &gt; 5, </a:t>
            </a:r>
            <a:r>
              <a:rPr lang="en-US" sz="2200" dirty="0" err="1"/>
              <a:t>hwy</a:t>
            </a:r>
            <a:r>
              <a:rPr lang="en-US" sz="2200" dirty="0"/>
              <a:t> &gt; 20), </a:t>
            </a:r>
          </a:p>
          <a:p>
            <a:pPr marL="0" indent="0">
              <a:buNone/>
            </a:pPr>
            <a:r>
              <a:rPr lang="en-US" sz="2200" dirty="0"/>
              <a:t>             color = "red", size = 2.2)  color = "red", size = 2.2)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de cores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Unica </a:t>
            </a:r>
            <a:r>
              <a:rPr lang="en-US" sz="2200" dirty="0" err="1"/>
              <a:t>coloração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color = "blue")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Coloração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color = class))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6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05/11/2022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da </a:t>
            </a:r>
            <a:r>
              <a:rPr lang="en-US" sz="2200" dirty="0" err="1"/>
              <a:t>transparência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alpha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alpha = class))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forma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Única</a:t>
            </a:r>
            <a:r>
              <a:rPr lang="en-US" sz="2200" dirty="0"/>
              <a:t> forma para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shape = 14)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Forma dos </a:t>
            </a:r>
            <a:r>
              <a:rPr lang="en-US" sz="2200" dirty="0" err="1"/>
              <a:t>pontos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classes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class)) # Qual é o aviso?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</a:t>
            </a:r>
            <a:r>
              <a:rPr lang="en-US" sz="2200" dirty="0" err="1"/>
              <a:t>drv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38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C4463345-2431-6057-C078-E78DC23E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0606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Criando</a:t>
            </a:r>
            <a:r>
              <a:rPr lang="en-US" sz="2200" dirty="0"/>
              <a:t> um banco de dados</a:t>
            </a:r>
          </a:p>
          <a:p>
            <a:pPr marL="0" indent="0">
              <a:buNone/>
            </a:pPr>
            <a:r>
              <a:rPr lang="en-US" sz="2200" dirty="0" err="1"/>
              <a:t>set.seed</a:t>
            </a:r>
            <a:r>
              <a:rPr lang="en-US" sz="2200" dirty="0"/>
              <a:t>(123) # </a:t>
            </a:r>
            <a:r>
              <a:rPr lang="en-US" sz="2200" dirty="0" err="1"/>
              <a:t>semente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&lt;- tribble(</a:t>
            </a:r>
          </a:p>
          <a:p>
            <a:pPr marL="0" indent="0">
              <a:buNone/>
            </a:pPr>
            <a:r>
              <a:rPr lang="en-US" sz="2200" dirty="0"/>
              <a:t>  ~sex,  ~weight,</a:t>
            </a:r>
          </a:p>
          <a:p>
            <a:pPr marL="0" indent="0">
              <a:buNone/>
            </a:pPr>
            <a:r>
              <a:rPr lang="en-US" sz="2200" dirty="0"/>
              <a:t>  "M", </a:t>
            </a:r>
            <a:r>
              <a:rPr lang="en-US" sz="2200" dirty="0" err="1"/>
              <a:t>rnorm</a:t>
            </a:r>
            <a:r>
              <a:rPr lang="en-US" sz="2200" dirty="0"/>
              <a:t>(200, mean = 80, </a:t>
            </a:r>
            <a:r>
              <a:rPr lang="en-US" sz="2200" dirty="0" err="1"/>
              <a:t>sd</a:t>
            </a:r>
            <a:r>
              <a:rPr lang="en-US" sz="2200" dirty="0"/>
              <a:t> = 5),</a:t>
            </a:r>
          </a:p>
          <a:p>
            <a:pPr marL="0" indent="0">
              <a:buNone/>
            </a:pPr>
            <a:r>
              <a:rPr lang="en-US" sz="2200" dirty="0"/>
              <a:t>  "F", </a:t>
            </a:r>
            <a:r>
              <a:rPr lang="en-US" sz="2200" dirty="0" err="1"/>
              <a:t>rnorm</a:t>
            </a:r>
            <a:r>
              <a:rPr lang="en-US" sz="2200" dirty="0"/>
              <a:t>(200, mean = 60, </a:t>
            </a:r>
            <a:r>
              <a:rPr lang="en-US" sz="2200" dirty="0" err="1"/>
              <a:t>sd</a:t>
            </a:r>
            <a:r>
              <a:rPr lang="en-US" sz="2200" dirty="0"/>
              <a:t> = 5)</a:t>
            </a:r>
          </a:p>
          <a:p>
            <a:pPr marL="0" indent="0">
              <a:buNone/>
            </a:pP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unnest(-sex) |&gt; mutate(across(sex, </a:t>
            </a:r>
            <a:r>
              <a:rPr lang="en-US" sz="2200" dirty="0" err="1"/>
              <a:t>as_factor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|&gt; filter(sex == "M") -&gt; </a:t>
            </a:r>
            <a:r>
              <a:rPr lang="en-US" sz="2200" dirty="0" err="1"/>
              <a:t>df_M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str(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41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binwidth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82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traço</a:t>
            </a:r>
            <a:r>
              <a:rPr lang="en-US" sz="2200" dirty="0"/>
              <a:t> e do </a:t>
            </a:r>
            <a:r>
              <a:rPr lang="en-US" sz="2200" dirty="0" err="1"/>
              <a:t>prenchimento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</a:t>
            </a:r>
            <a:r>
              <a:rPr lang="en-US" sz="2200" dirty="0" err="1"/>
              <a:t>darkblue</a:t>
            </a:r>
            <a:r>
              <a:rPr lang="en-US" sz="2200" dirty="0"/>
              <a:t>", fill = "</a:t>
            </a:r>
            <a:r>
              <a:rPr lang="en-US" sz="2200" dirty="0" err="1"/>
              <a:t>lightblue</a:t>
            </a:r>
            <a:r>
              <a:rPr lang="en-US" sz="2200" dirty="0"/>
              <a:t>") # fora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color = "black") #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escolhida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#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outras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93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Transparência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"black", </a:t>
            </a:r>
          </a:p>
          <a:p>
            <a:pPr marL="0" indent="0">
              <a:buNone/>
            </a:pPr>
            <a:r>
              <a:rPr lang="en-US" sz="2200" dirty="0"/>
              <a:t>                 alpha = 0.3) # alpha </a:t>
            </a:r>
            <a:r>
              <a:rPr lang="en-US" sz="2200" dirty="0" err="1"/>
              <a:t>muda</a:t>
            </a:r>
            <a:r>
              <a:rPr lang="en-US" sz="2200" dirty="0"/>
              <a:t> a </a:t>
            </a:r>
            <a:r>
              <a:rPr lang="en-US" sz="2200" dirty="0" err="1"/>
              <a:t>transparência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sex, alpha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 </a:t>
            </a:r>
          </a:p>
          <a:p>
            <a:pPr marL="0" indent="0">
              <a:buNone/>
            </a:pPr>
            <a:r>
              <a:rPr lang="en-US" sz="2200" dirty="0"/>
              <a:t>  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1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C513522-CAA2-017B-8F5B-BE2B1FEF7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39319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1003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(x = 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 </a:t>
            </a:r>
            <a:r>
              <a:rPr lang="en-US" sz="2200" dirty="0" err="1"/>
              <a:t>banda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6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Categorização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(alpha = 0.1)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(position = "stack")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weight, fill = sex), </a:t>
            </a:r>
          </a:p>
          <a:p>
            <a:pPr marL="0" indent="0">
              <a:buNone/>
            </a:pPr>
            <a:r>
              <a:rPr lang="en-US" sz="2200" dirty="0"/>
              <a:t>               color = "black", alpha = 0.5)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+</a:t>
            </a:r>
          </a:p>
          <a:p>
            <a:pPr marL="0" indent="0">
              <a:buNone/>
            </a:pPr>
            <a:r>
              <a:rPr lang="en-US" sz="2200" dirty="0"/>
              <a:t>  labs(title = "</a:t>
            </a:r>
            <a:r>
              <a:rPr lang="en-US" sz="2200" dirty="0" err="1"/>
              <a:t>Gráfico</a:t>
            </a:r>
            <a:r>
              <a:rPr lang="en-US" sz="2200" dirty="0"/>
              <a:t> de </a:t>
            </a:r>
            <a:r>
              <a:rPr lang="en-US" sz="2200" dirty="0" err="1"/>
              <a:t>Densidade</a:t>
            </a:r>
            <a:r>
              <a:rPr lang="en-US" sz="2200" dirty="0"/>
              <a:t>", x ="Weight(kg)", y = "Density")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22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FF347CD8-1E26-85AA-4CD0-06A37B00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7466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959547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Banco de dados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mutate(dose = </a:t>
            </a:r>
            <a:r>
              <a:rPr lang="en-US" sz="2200" dirty="0" err="1"/>
              <a:t>as_factor</a:t>
            </a:r>
            <a:r>
              <a:rPr lang="en-US" sz="2200" dirty="0"/>
              <a:t>(dose)) -&gt; </a:t>
            </a:r>
            <a:r>
              <a:rPr lang="en-US" sz="2200" dirty="0" err="1"/>
              <a:t>ToothGrowth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-&gt; </a:t>
            </a:r>
            <a:r>
              <a:rPr lang="en-US" sz="2200" dirty="0" err="1"/>
              <a:t>p_bp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8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 </a:t>
            </a:r>
            <a:r>
              <a:rPr lang="en-US" sz="2200" dirty="0" err="1"/>
              <a:t>caixa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color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"Dark2") # </a:t>
            </a:r>
            <a:r>
              <a:rPr lang="en-US" sz="2200" dirty="0" err="1"/>
              <a:t>função</a:t>
            </a:r>
            <a:r>
              <a:rPr lang="en-US" sz="2200" dirty="0"/>
              <a:t> para mudar a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35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whiskers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stat_boxplot</a:t>
            </a:r>
            <a:r>
              <a:rPr lang="en-US" sz="2200" dirty="0"/>
              <a:t>(</a:t>
            </a:r>
            <a:r>
              <a:rPr lang="en-US" sz="2200" dirty="0" err="1"/>
              <a:t>geom</a:t>
            </a:r>
            <a:r>
              <a:rPr lang="en-US" sz="2200" dirty="0"/>
              <a:t> = '</a:t>
            </a:r>
            <a:r>
              <a:rPr lang="en-US" sz="2200" dirty="0" err="1"/>
              <a:t>errorbar</a:t>
            </a:r>
            <a:r>
              <a:rPr lang="en-US" sz="2200" dirty="0"/>
              <a:t>')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jitters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(mpg, </a:t>
            </a:r>
            <a:r>
              <a:rPr lang="en-US" sz="2200" dirty="0" err="1"/>
              <a:t>aes</a:t>
            </a:r>
            <a:r>
              <a:rPr lang="en-US" sz="2200" dirty="0"/>
              <a:t>(class,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 = 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(width = 0.2) # </a:t>
            </a:r>
            <a:r>
              <a:rPr lang="en-US" sz="2200" dirty="0" err="1"/>
              <a:t>Ele</a:t>
            </a:r>
            <a:r>
              <a:rPr lang="en-US" sz="2200" dirty="0"/>
              <a:t> </a:t>
            </a:r>
            <a:r>
              <a:rPr lang="en-US" sz="2200" dirty="0" err="1"/>
              <a:t>adiciona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pequena</a:t>
            </a:r>
            <a:r>
              <a:rPr lang="en-US" sz="2200" dirty="0"/>
              <a:t>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variação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r>
              <a:rPr lang="en-US" sz="2200" dirty="0"/>
              <a:t> à </a:t>
            </a:r>
            <a:r>
              <a:rPr lang="en-US" sz="2200" dirty="0" err="1"/>
              <a:t>localização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é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maneira</a:t>
            </a:r>
            <a:r>
              <a:rPr lang="en-US" sz="2200" dirty="0"/>
              <a:t> </a:t>
            </a:r>
            <a:r>
              <a:rPr lang="en-US" sz="2200" dirty="0" err="1"/>
              <a:t>útil</a:t>
            </a:r>
            <a:r>
              <a:rPr lang="en-US" sz="2200" dirty="0"/>
              <a:t> de lidar com a </a:t>
            </a:r>
            <a:r>
              <a:rPr lang="en-US" sz="2200" dirty="0" err="1"/>
              <a:t>sopreposição</a:t>
            </a:r>
            <a:r>
              <a:rPr lang="en-US" sz="2200" dirty="0"/>
              <a:t> </a:t>
            </a:r>
            <a:r>
              <a:rPr lang="en-US" sz="2200" dirty="0" err="1"/>
              <a:t>causada</a:t>
            </a:r>
            <a:r>
              <a:rPr lang="en-US" sz="2200" dirty="0"/>
              <a:t> pela </a:t>
            </a:r>
            <a:r>
              <a:rPr lang="en-US" sz="2200" dirty="0" err="1"/>
              <a:t>discrição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conjuntos de dados </a:t>
            </a:r>
            <a:r>
              <a:rPr lang="en-US" sz="2200" dirty="0" err="1"/>
              <a:t>menores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 </a:t>
            </a:r>
            <a:r>
              <a:rPr lang="en-US" sz="2200" dirty="0" err="1"/>
              <a:t>aes</a:t>
            </a:r>
            <a:r>
              <a:rPr lang="en-US" sz="2200" dirty="0"/>
              <a:t>( 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=NA)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(position=</a:t>
            </a:r>
            <a:r>
              <a:rPr lang="en-US" sz="2200" dirty="0" err="1"/>
              <a:t>position_jitter</a:t>
            </a:r>
            <a:r>
              <a:rPr lang="en-US" sz="2200" dirty="0"/>
              <a:t>(0.2))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5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Reordenação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uso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reorder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-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Qual </a:t>
            </a:r>
            <a:r>
              <a:rPr lang="en-US" sz="2200" dirty="0" err="1"/>
              <a:t>foi</a:t>
            </a:r>
            <a:r>
              <a:rPr lang="en-US" sz="2200" dirty="0"/>
              <a:t> a </a:t>
            </a:r>
            <a:r>
              <a:rPr lang="en-US" sz="2200" dirty="0" err="1"/>
              <a:t>mudança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9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468E4A3-9A58-50EF-6C5B-9DEA5B1AC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455821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1538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Importação</a:t>
            </a:r>
            <a:r>
              <a:rPr lang="en-US" sz="2200" dirty="0"/>
              <a:t> dos  </a:t>
            </a:r>
            <a:r>
              <a:rPr lang="en-US" sz="2200" dirty="0" err="1"/>
              <a:t>bancos</a:t>
            </a:r>
            <a:r>
              <a:rPr lang="en-US" sz="2200" dirty="0"/>
              <a:t> de dados</a:t>
            </a:r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("ipca_selic.csv")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("tx_housing.csv")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Indicador</a:t>
            </a:r>
            <a:r>
              <a:rPr lang="en-US" sz="2200" dirty="0"/>
              <a:t> == "IPCA")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ylab</a:t>
            </a:r>
            <a:r>
              <a:rPr lang="en-US" sz="2200" dirty="0"/>
              <a:t>("IPCA")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55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), size = 1)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Tracejado</a:t>
            </a:r>
            <a:r>
              <a:rPr lang="en-US" sz="2200" dirty="0"/>
              <a:t>, </a:t>
            </a:r>
            <a:r>
              <a:rPr lang="en-US" sz="2200" dirty="0" err="1"/>
              <a:t>cor</a:t>
            </a:r>
            <a:r>
              <a:rPr lang="en-US" sz="2200" dirty="0"/>
              <a:t> e </a:t>
            </a:r>
            <a:r>
              <a:rPr lang="en-US" sz="2200" dirty="0" err="1"/>
              <a:t>espessura</a:t>
            </a:r>
            <a:r>
              <a:rPr lang="en-US" sz="2200" dirty="0"/>
              <a:t>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, </a:t>
            </a:r>
            <a:r>
              <a:rPr lang="en-US" sz="2200" dirty="0" err="1"/>
              <a:t>linetype</a:t>
            </a:r>
            <a:r>
              <a:rPr lang="en-US" sz="2200" dirty="0"/>
              <a:t> = </a:t>
            </a:r>
            <a:r>
              <a:rPr lang="en-US" sz="2200" dirty="0" err="1"/>
              <a:t>Indicador</a:t>
            </a:r>
            <a:r>
              <a:rPr lang="en-US" sz="2200" dirty="0"/>
              <a:t>), size = 1)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26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Mudanças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escalas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r>
              <a:rPr lang="en-US" sz="2200" dirty="0"/>
              <a:t> x e y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(Data)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("Volume </a:t>
            </a:r>
            <a:r>
              <a:rPr lang="en-US" sz="2200" dirty="0" err="1"/>
              <a:t>Médio</a:t>
            </a:r>
            <a:r>
              <a:rPr lang="en-US" sz="2200" dirty="0"/>
              <a:t>" = mean(volume, na.rm = TRUE))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`Volume </a:t>
            </a:r>
            <a:r>
              <a:rPr lang="en-US" sz="2200" dirty="0" err="1"/>
              <a:t>Médio</a:t>
            </a:r>
            <a:r>
              <a:rPr lang="en-US" sz="2200" dirty="0"/>
              <a:t>`))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scale_x_date</a:t>
            </a:r>
            <a:r>
              <a:rPr lang="en-US" sz="2200" dirty="0"/>
              <a:t>(</a:t>
            </a:r>
            <a:r>
              <a:rPr lang="en-US" sz="2200" dirty="0" err="1"/>
              <a:t>date_breaks</a:t>
            </a:r>
            <a:r>
              <a:rPr lang="en-US" sz="2200" dirty="0"/>
              <a:t> = "1 year",</a:t>
            </a:r>
          </a:p>
          <a:p>
            <a:pPr marL="0" indent="0">
              <a:buNone/>
            </a:pPr>
            <a:r>
              <a:rPr lang="en-US" sz="2200" dirty="0"/>
              <a:t>               </a:t>
            </a:r>
            <a:r>
              <a:rPr lang="en-US" sz="2200" dirty="0" err="1"/>
              <a:t>date_labels</a:t>
            </a:r>
            <a:r>
              <a:rPr lang="en-US" sz="2200" dirty="0"/>
              <a:t> = "%Y")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scale_y_continuous</a:t>
            </a:r>
            <a:r>
              <a:rPr lang="en-US" sz="2200" dirty="0"/>
              <a:t>(labels = scales::</a:t>
            </a:r>
            <a:r>
              <a:rPr lang="en-US" sz="2200" dirty="0" err="1"/>
              <a:t>number_format</a:t>
            </a:r>
            <a:r>
              <a:rPr lang="en-US" sz="2200" dirty="0"/>
              <a:t>(</a:t>
            </a:r>
            <a:r>
              <a:rPr lang="en-US" sz="2200" dirty="0" err="1"/>
              <a:t>big.mark</a:t>
            </a:r>
            <a:r>
              <a:rPr lang="en-US" sz="2200" dirty="0"/>
              <a:t> = ".",</a:t>
            </a:r>
          </a:p>
          <a:p>
            <a:pPr marL="0" indent="0">
              <a:buNone/>
            </a:pPr>
            <a:r>
              <a:rPr lang="en-US" sz="2200" dirty="0"/>
              <a:t>                                                    </a:t>
            </a:r>
            <a:r>
              <a:rPr lang="en-US" sz="2200" dirty="0" err="1"/>
              <a:t>decimal.mark</a:t>
            </a:r>
            <a:r>
              <a:rPr lang="en-US" sz="2200" dirty="0"/>
              <a:t> = ","))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794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89606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7440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4077F2-5CCE-D393-1A6B-71E17F7EC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19300"/>
            <a:ext cx="13074649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9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da </a:t>
            </a:r>
            <a:r>
              <a:rPr lang="en-US" sz="2200" dirty="0" err="1"/>
              <a:t>mesma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clarity), </a:t>
            </a:r>
          </a:p>
          <a:p>
            <a:pPr marL="0" indent="0">
              <a:buNone/>
            </a:pPr>
            <a:r>
              <a:rPr lang="en-US" sz="2200" dirty="0"/>
              <a:t>           position = "dodge")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617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</a:t>
            </a:r>
            <a:r>
              <a:rPr lang="en-US" sz="2200" dirty="0"/>
              <a:t> de </a:t>
            </a:r>
            <a:r>
              <a:rPr lang="en-US" sz="2200" dirty="0" err="1"/>
              <a:t>orientação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cut),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show.legend</a:t>
            </a:r>
            <a:r>
              <a:rPr lang="en-US" sz="2200" dirty="0"/>
              <a:t> = FALSE,</a:t>
            </a:r>
          </a:p>
          <a:p>
            <a:pPr marL="0" indent="0">
              <a:buNone/>
            </a:pPr>
            <a:r>
              <a:rPr lang="en-US" sz="2200" dirty="0"/>
              <a:t>           width = 1) -&gt; </a:t>
            </a:r>
            <a:r>
              <a:rPr lang="en-US" sz="2200" dirty="0" err="1"/>
              <a:t>p_bar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coord_flip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Coordenadas</a:t>
            </a:r>
            <a:r>
              <a:rPr lang="en-US" sz="2200" dirty="0"/>
              <a:t> polar</a:t>
            </a:r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coord_polar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77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dos </a:t>
            </a:r>
            <a:r>
              <a:rPr lang="en-US" sz="2200" dirty="0" err="1"/>
              <a:t>erros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(supp, dose)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list(Length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Length,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(stat = "identity", position = </a:t>
            </a:r>
            <a:r>
              <a:rPr lang="en-US" sz="2200" dirty="0" err="1"/>
              <a:t>position_dodge</a:t>
            </a:r>
            <a:r>
              <a:rPr lang="en-US" sz="2200" dirty="0"/>
              <a:t>())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geom_errorbar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</a:t>
            </a:r>
            <a:r>
              <a:rPr lang="en-US" sz="2200" dirty="0" err="1"/>
              <a:t>ymin</a:t>
            </a:r>
            <a:r>
              <a:rPr lang="en-US" sz="2200" dirty="0"/>
              <a:t> = Length - </a:t>
            </a:r>
            <a:r>
              <a:rPr lang="en-US" sz="2200" dirty="0" err="1"/>
              <a:t>sd</a:t>
            </a:r>
            <a:r>
              <a:rPr lang="en-US" sz="2200" dirty="0"/>
              <a:t>, </a:t>
            </a:r>
            <a:r>
              <a:rPr lang="en-US" sz="2200" dirty="0" err="1"/>
              <a:t>ymax</a:t>
            </a:r>
            <a:r>
              <a:rPr lang="en-US" sz="2200" dirty="0"/>
              <a:t> = Length + </a:t>
            </a:r>
            <a:r>
              <a:rPr lang="en-US" sz="2200" dirty="0" err="1"/>
              <a:t>sd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     width = .2,</a:t>
            </a:r>
          </a:p>
          <a:p>
            <a:pPr marL="0" indent="0">
              <a:buNone/>
            </a:pPr>
            <a:r>
              <a:rPr lang="en-US" sz="2200" dirty="0"/>
              <a:t>                position = </a:t>
            </a:r>
            <a:r>
              <a:rPr lang="en-US" sz="2200" dirty="0" err="1"/>
              <a:t>position_dodge</a:t>
            </a:r>
            <a:r>
              <a:rPr lang="en-US" sz="2200" dirty="0"/>
              <a:t>(.9))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"Paired")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3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63965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263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scale_fill_manual</a:t>
            </a:r>
            <a:r>
              <a:rPr lang="en-US" sz="2200" dirty="0"/>
              <a:t>(values = c("#999999", "#56B4E9")) -&gt; </a:t>
            </a:r>
            <a:r>
              <a:rPr lang="en-US" sz="2200" dirty="0" err="1"/>
              <a:t>p_hist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theme_classic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theme_linedraw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7502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theme_gray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theme_dark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theme_void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8840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43347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7441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Usando</a:t>
            </a:r>
            <a:r>
              <a:rPr lang="en-US" sz="2200" dirty="0"/>
              <a:t> 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facet_grid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(sex ~ .)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(. ~ sex)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(rows = vars(</a:t>
            </a:r>
            <a:r>
              <a:rPr lang="en-US" sz="2200" dirty="0" err="1"/>
              <a:t>drv</a:t>
            </a:r>
            <a:r>
              <a:rPr lang="en-US" sz="2200" dirty="0"/>
              <a:t>))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facet_grid(. ~ cyl)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facet_grid(cols = vars(cyl))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pelas categorias de mais de uma variável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facet_grid(drv ~ cyl)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facet_grid(fl + drv ~ cyl)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0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## Usando a função facet_wrap</a:t>
            </a:r>
          </a:p>
          <a:p>
            <a:pPr marL="0" indent="0">
              <a:buNone/>
            </a:pPr>
            <a:r>
              <a:rPr lang="en-US" sz="2200"/>
              <a:t>### Fatiamento espeficicando o número de fatias em linhas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nrow = 2)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espeficicando o número de fatias em colunas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ncol = 2)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4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05/11/2022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84980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5F50C-F439-C22B-FCAD-B7487757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4D082C-77C0-14FA-E5DD-2B488AD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C1F32B-94F5-D441-CCFC-FB774D67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3A459C-8304-33AF-3B8B-0BFED309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7" name="Espaço Reservado para Conteúdo 15">
            <a:extLst>
              <a:ext uri="{FF2B5EF4-FFF2-40B4-BE49-F238E27FC236}">
                <a16:creationId xmlns:a16="http://schemas.microsoft.com/office/drawing/2014/main" id="{04685FDF-89FA-D985-60F9-3742AA3C5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1530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632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6289B-D6B5-0B72-FD72-EDEF83C8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DA63D-8497-C164-61F3-C39A9D35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(mpg, </a:t>
            </a:r>
            <a:r>
              <a:rPr lang="en-US" sz="2200" dirty="0" err="1"/>
              <a:t>wt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("mtcars.pdf") # PDF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("mtcars.png") # PNG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</a:t>
            </a:r>
            <a:r>
              <a:rPr lang="en-US" sz="2200" dirty="0" err="1"/>
              <a:t>mtcars.svg</a:t>
            </a:r>
            <a:r>
              <a:rPr lang="en-US" sz="2200" dirty="0"/>
              <a:t>") # SVG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("mtcars.jpg") #JPG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4, height = 4)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20, height = 20, units = "cm")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BCF05D-5F2C-C07F-5B8D-3D032E7D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97D8A-B7E2-6982-2BA0-8D92EC3D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9A0EBA-D33F-5FF0-ED4C-5420A3F8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59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30960-3DCB-8363-2942-FE19D963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877148C-A136-83AD-1F38-9D9963AA7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369781" y="1417638"/>
            <a:ext cx="13040437" cy="711127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57B16E-F6B2-52C1-C1F6-AAA4F2F8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FED98A-F854-C3F2-5A5A-B9A01363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DA6D69-50FF-9900-9AF8-C3C6C44A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81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83B6B-A4A9-1F1E-CFB8-C0679218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3F2B205-0101-E8D8-3BC2-BB35EB729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656754" y="1714500"/>
            <a:ext cx="12466491" cy="7223372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BFB14-D7D6-2746-C0CA-0218C32E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DD0D4E-30C9-FB57-115D-58C79250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E03733-04A5-14BF-ED34-84DC1DD4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368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4D19D-3EB6-259F-59B2-90CC1A4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F6A9E99-928D-23AA-42BE-79161F3B2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223840" y="2400300"/>
            <a:ext cx="11840320" cy="5775831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19CB8E-AA16-F914-5F1B-A7CEAFEB5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94AD6D-59A8-B3EA-55B9-FF7DA324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AADC0C-790F-4B4B-4610-6EB0521D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29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8E640-DE27-AC7A-C2AD-694967FC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BE4F4A9-8895-738A-914C-729DD8FA6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252301" y="1739629"/>
            <a:ext cx="11783397" cy="6807741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13BF65-D357-423E-37A8-EDB1B730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F22FA0-E559-9B19-CBCC-92C13DE2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D1A1A8-6F7C-9ED9-AC42-A52767C3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809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0F9C8-4F56-4A77-C648-C2B71ABD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68E577F-0EA3-AE95-F963-60E393311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853829" y="1586096"/>
            <a:ext cx="12580341" cy="75960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EB5B16-F93B-035A-45CD-1028AC5C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054DD-B851-440A-A0CD-4D3ACF47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7522-C36C-7706-5ED4-EDF509D7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C1A95DB-D46E-282E-63C5-09AACDA0727F}"/>
              </a:ext>
            </a:extLst>
          </p:cNvPr>
          <p:cNvSpPr/>
          <p:nvPr/>
        </p:nvSpPr>
        <p:spPr>
          <a:xfrm>
            <a:off x="11125200" y="4152900"/>
            <a:ext cx="4127500" cy="838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4F17BF5-D0ED-4DA5-E489-0711095EB0C6}"/>
              </a:ext>
            </a:extLst>
          </p:cNvPr>
          <p:cNvSpPr/>
          <p:nvPr/>
        </p:nvSpPr>
        <p:spPr>
          <a:xfrm>
            <a:off x="2852444" y="4838700"/>
            <a:ext cx="41275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8681451-163F-E6E6-954F-7A14DF69EBF7}"/>
              </a:ext>
            </a:extLst>
          </p:cNvPr>
          <p:cNvSpPr/>
          <p:nvPr/>
        </p:nvSpPr>
        <p:spPr>
          <a:xfrm>
            <a:off x="2971800" y="7277100"/>
            <a:ext cx="10820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solidFill>
                  <a:schemeClr val="tx1"/>
                </a:solidFill>
              </a:rPr>
              <a:t>Finalmente, teremos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292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3C19F-D557-2CD1-888F-4CC62BA7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DC506643-E9A5-23E4-69BC-784F77BF5C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190458"/>
              </p:ext>
            </p:extLst>
          </p:nvPr>
        </p:nvGraphicFramePr>
        <p:xfrm>
          <a:off x="457200" y="1600200"/>
          <a:ext cx="150876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B3D2F2-F6DB-04F4-B4D6-6BB80CB7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B6B90-4140-3244-5801-A57199FB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86C52-9048-BDA2-A0FB-16E94C63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855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63F7A-59E4-1AF7-7029-C8FB6839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AD25E-06ED-D2D9-CFC1-C538F9D5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Dados (</a:t>
            </a:r>
            <a:r>
              <a:rPr lang="pt-BR" sz="2200" dirty="0" err="1"/>
              <a:t>savings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savings</a:t>
            </a:r>
            <a:r>
              <a:rPr lang="pt-BR" sz="2200" dirty="0"/>
              <a:t>) # Função data() importa o banco de dados </a:t>
            </a:r>
            <a:r>
              <a:rPr lang="pt-BR" sz="2200" dirty="0" err="1"/>
              <a:t>savings</a:t>
            </a:r>
            <a:r>
              <a:rPr lang="pt-BR" sz="2200" dirty="0"/>
              <a:t>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help(</a:t>
            </a:r>
            <a:r>
              <a:rPr lang="pt-BR" sz="2200" dirty="0" err="1"/>
              <a:t>savings</a:t>
            </a:r>
            <a:r>
              <a:rPr lang="pt-BR" sz="2200" dirty="0"/>
              <a:t>) # Mostra a descrição dos dados no help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r>
              <a:rPr lang="pt-BR" sz="2200" dirty="0"/>
              <a:t> &lt;- </a:t>
            </a:r>
            <a:r>
              <a:rPr lang="pt-BR" sz="2200" dirty="0" err="1"/>
              <a:t>savings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as_tibble</a:t>
            </a:r>
            <a:r>
              <a:rPr lang="pt-BR" sz="2200" dirty="0"/>
              <a:t>() # Transforma em </a:t>
            </a:r>
            <a:r>
              <a:rPr lang="pt-BR" sz="2200" dirty="0" err="1"/>
              <a:t>tibble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99599F-4236-C7B6-42D0-D121F87F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3A6788-73A0-F84A-A70C-A26D2406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3AE16C-D0D0-E7DB-C319-EDE099F2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07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didática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(y &lt;- </a:t>
            </a:r>
            <a:r>
              <a:rPr lang="en-US" sz="2200" dirty="0" err="1"/>
              <a:t>as.matrix</a:t>
            </a:r>
            <a:r>
              <a:rPr lang="en-US" sz="2200" dirty="0"/>
              <a:t>(savings[,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as.matrix</a:t>
            </a:r>
            <a:r>
              <a:rPr lang="en-US" sz="2200" dirty="0"/>
              <a:t>(</a:t>
            </a:r>
            <a:r>
              <a:rPr lang="en-US" sz="2200" dirty="0" err="1"/>
              <a:t>data.frame</a:t>
            </a:r>
            <a:r>
              <a:rPr lang="en-US" sz="2200" dirty="0"/>
              <a:t>(Intercept = 1, savings[, -1])))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XtX</a:t>
            </a:r>
            <a:r>
              <a:rPr lang="en-US" sz="2200" dirty="0"/>
              <a:t> &lt;- t(X)%*%X)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inv_XtX</a:t>
            </a:r>
            <a:r>
              <a:rPr lang="en-US" sz="2200" dirty="0"/>
              <a:t> &lt;- solve(</a:t>
            </a:r>
            <a:r>
              <a:rPr lang="en-US" sz="2200" dirty="0" err="1"/>
              <a:t>XtX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(B &lt;- </a:t>
            </a:r>
            <a:r>
              <a:rPr lang="en-US" sz="2200" dirty="0" err="1"/>
              <a:t>inv_XtX</a:t>
            </a:r>
            <a:r>
              <a:rPr lang="en-US" sz="2200" dirty="0"/>
              <a:t>%*%t(X)%*%y)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05/11/2022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3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8585</TotalTime>
  <Words>12829</Words>
  <Application>Microsoft Office PowerPoint</Application>
  <PresentationFormat>Personalizar</PresentationFormat>
  <Paragraphs>1996</Paragraphs>
  <Slides>164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164</vt:i4>
      </vt:variant>
    </vt:vector>
  </HeadingPairs>
  <TitlesOfParts>
    <vt:vector size="169" baseType="lpstr">
      <vt:lpstr>Calibri</vt:lpstr>
      <vt:lpstr>Cambria Math</vt:lpstr>
      <vt:lpstr>Helveticish</vt:lpstr>
      <vt:lpstr>Arial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(Bônus)</vt:lpstr>
      <vt:lpstr>Filtragem (Bônus)</vt:lpstr>
      <vt:lpstr>Filtragem (Bônus)</vt:lpstr>
      <vt:lpstr>Filtragem (Bônus)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(Densidade: Bônus)</vt:lpstr>
      <vt:lpstr>Gráficos com o Pacote ggplot2 (Densidade: Bônus)</vt:lpstr>
      <vt:lpstr>Gráficos com o Pacote ggplot2 (Densidade: Bônus)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(Linhas)</vt:lpstr>
      <vt:lpstr>Gráficos com o Pacote ggplot2 (Linhas)</vt:lpstr>
      <vt:lpstr>Gráficos com o Pacote ggplot2 (Linhas)</vt:lpstr>
      <vt:lpstr>Gráficos com o Pacote ggplot2 (Linhas)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(Temas Pré-Definidos)</vt:lpstr>
      <vt:lpstr>Gráficos com o Pacote ggplot2 (Temas Pré-Definidos)</vt:lpstr>
      <vt:lpstr>Gráficos com o Pacote ggplot2 (Temas Pré-Definidos)</vt:lpstr>
      <vt:lpstr>Gráficos com o Pacote ggplot2 (Fatiamento)</vt:lpstr>
      <vt:lpstr>Gráficos com o Pacote ggplot2 (Fatiamento)</vt:lpstr>
      <vt:lpstr>Gráficos com o Pacote ggplot2 (Fatiamento)</vt:lpstr>
      <vt:lpstr>Gráficos com o Pacote ggplot2 (Fatiamento)</vt:lpstr>
      <vt:lpstr>Gráficos com o Pacote ggplot2 (Salvamento)</vt:lpstr>
      <vt:lpstr>Gráficos com o Pacote ggplot2 (Salvamento)</vt:lpstr>
      <vt:lpstr>Regressão Linear Múltipla</vt:lpstr>
      <vt:lpstr>Regressão Linear Múltipla</vt:lpstr>
      <vt:lpstr>Regressão Linear Múltipla</vt:lpstr>
      <vt:lpstr>Regressão Linear Múltipla</vt:lpstr>
      <vt:lpstr>Regressão Linear Múltipla</vt:lpstr>
      <vt:lpstr>Regressão Linear Múltipla (Banco de dados: savings)</vt:lpstr>
      <vt:lpstr>Regressão Linear Múltipla (Banco de dados: savings)</vt:lpstr>
      <vt:lpstr>Regressão Linear Múltipla (Ajuste do modelo)</vt:lpstr>
      <vt:lpstr>Regressão Linear Múltipla (Ajuste do modelo)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Apresentação do PowerPoint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32</cp:revision>
  <dcterms:created xsi:type="dcterms:W3CDTF">2006-08-16T00:00:00Z</dcterms:created>
  <dcterms:modified xsi:type="dcterms:W3CDTF">2022-11-06T21:53:04Z</dcterms:modified>
  <dc:identifier>DAFNYV0nzNI</dc:identifier>
</cp:coreProperties>
</file>